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70" r:id="rId5"/>
    <p:sldId id="271" r:id="rId6"/>
    <p:sldId id="272" r:id="rId7"/>
    <p:sldId id="273" r:id="rId8"/>
    <p:sldId id="274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60" d="100"/>
          <a:sy n="60" d="100"/>
        </p:scale>
        <p:origin x="3432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124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2574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832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5539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4344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674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1582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317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893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3975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78779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91" name="Group 331">
            <a:extLst>
              <a:ext uri="{FF2B5EF4-FFF2-40B4-BE49-F238E27FC236}">
                <a16:creationId xmlns:a16="http://schemas.microsoft.com/office/drawing/2014/main" id="{6A3891DB-3C92-4ABD-8EBE-6823E7373922}"/>
              </a:ext>
            </a:extLst>
          </p:cNvPr>
          <p:cNvGrpSpPr>
            <a:grpSpLocks/>
          </p:cNvGrpSpPr>
          <p:nvPr/>
        </p:nvGrpSpPr>
        <p:grpSpPr bwMode="auto">
          <a:xfrm>
            <a:off x="434975" y="639763"/>
            <a:ext cx="8956675" cy="11791950"/>
            <a:chOff x="274" y="403"/>
            <a:chExt cx="5642" cy="7428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4BF1CCE9-6B2F-4CDC-9B51-8E35229D9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3833"/>
              <a:ext cx="1220" cy="1956"/>
            </a:xfrm>
            <a:custGeom>
              <a:avLst/>
              <a:gdLst>
                <a:gd name="T0" fmla="*/ 595 w 1219"/>
                <a:gd name="T1" fmla="*/ 1956 h 1956"/>
                <a:gd name="T2" fmla="*/ 538 w 1219"/>
                <a:gd name="T3" fmla="*/ 1899 h 1956"/>
                <a:gd name="T4" fmla="*/ 538 w 1219"/>
                <a:gd name="T5" fmla="*/ 1672 h 1956"/>
                <a:gd name="T6" fmla="*/ 510 w 1219"/>
                <a:gd name="T7" fmla="*/ 1530 h 1956"/>
                <a:gd name="T8" fmla="*/ 538 w 1219"/>
                <a:gd name="T9" fmla="*/ 1474 h 1956"/>
                <a:gd name="T10" fmla="*/ 425 w 1219"/>
                <a:gd name="T11" fmla="*/ 1445 h 1956"/>
                <a:gd name="T12" fmla="*/ 538 w 1219"/>
                <a:gd name="T13" fmla="*/ 1389 h 1956"/>
                <a:gd name="T14" fmla="*/ 510 w 1219"/>
                <a:gd name="T15" fmla="*/ 1190 h 1956"/>
                <a:gd name="T16" fmla="*/ 453 w 1219"/>
                <a:gd name="T17" fmla="*/ 1048 h 1956"/>
                <a:gd name="T18" fmla="*/ 368 w 1219"/>
                <a:gd name="T19" fmla="*/ 1048 h 1956"/>
                <a:gd name="T20" fmla="*/ 368 w 1219"/>
                <a:gd name="T21" fmla="*/ 963 h 1956"/>
                <a:gd name="T22" fmla="*/ 396 w 1219"/>
                <a:gd name="T23" fmla="*/ 793 h 1956"/>
                <a:gd name="T24" fmla="*/ 198 w 1219"/>
                <a:gd name="T25" fmla="*/ 793 h 1956"/>
                <a:gd name="T26" fmla="*/ 141 w 1219"/>
                <a:gd name="T27" fmla="*/ 680 h 1956"/>
                <a:gd name="T28" fmla="*/ 0 w 1219"/>
                <a:gd name="T29" fmla="*/ 396 h 1956"/>
                <a:gd name="T30" fmla="*/ 85 w 1219"/>
                <a:gd name="T31" fmla="*/ 368 h 1956"/>
                <a:gd name="T32" fmla="*/ 85 w 1219"/>
                <a:gd name="T33" fmla="*/ 255 h 1956"/>
                <a:gd name="T34" fmla="*/ 170 w 1219"/>
                <a:gd name="T35" fmla="*/ 255 h 1956"/>
                <a:gd name="T36" fmla="*/ 170 w 1219"/>
                <a:gd name="T37" fmla="*/ 113 h 1956"/>
                <a:gd name="T38" fmla="*/ 226 w 1219"/>
                <a:gd name="T39" fmla="*/ 141 h 1956"/>
                <a:gd name="T40" fmla="*/ 198 w 1219"/>
                <a:gd name="T41" fmla="*/ 56 h 1956"/>
                <a:gd name="T42" fmla="*/ 283 w 1219"/>
                <a:gd name="T43" fmla="*/ 28 h 1956"/>
                <a:gd name="T44" fmla="*/ 396 w 1219"/>
                <a:gd name="T45" fmla="*/ 113 h 1956"/>
                <a:gd name="T46" fmla="*/ 368 w 1219"/>
                <a:gd name="T47" fmla="*/ 0 h 1956"/>
                <a:gd name="T48" fmla="*/ 510 w 1219"/>
                <a:gd name="T49" fmla="*/ 28 h 1956"/>
                <a:gd name="T50" fmla="*/ 595 w 1219"/>
                <a:gd name="T51" fmla="*/ 56 h 1956"/>
                <a:gd name="T52" fmla="*/ 737 w 1219"/>
                <a:gd name="T53" fmla="*/ 85 h 1956"/>
                <a:gd name="T54" fmla="*/ 878 w 1219"/>
                <a:gd name="T55" fmla="*/ 113 h 1956"/>
                <a:gd name="T56" fmla="*/ 963 w 1219"/>
                <a:gd name="T57" fmla="*/ 56 h 1956"/>
                <a:gd name="T58" fmla="*/ 1077 w 1219"/>
                <a:gd name="T59" fmla="*/ 141 h 1956"/>
                <a:gd name="T60" fmla="*/ 1077 w 1219"/>
                <a:gd name="T61" fmla="*/ 226 h 1956"/>
                <a:gd name="T62" fmla="*/ 1105 w 1219"/>
                <a:gd name="T63" fmla="*/ 311 h 1956"/>
                <a:gd name="T64" fmla="*/ 1219 w 1219"/>
                <a:gd name="T65" fmla="*/ 311 h 1956"/>
                <a:gd name="T66" fmla="*/ 1162 w 1219"/>
                <a:gd name="T67" fmla="*/ 453 h 1956"/>
                <a:gd name="T68" fmla="*/ 1048 w 1219"/>
                <a:gd name="T69" fmla="*/ 425 h 1956"/>
                <a:gd name="T70" fmla="*/ 963 w 1219"/>
                <a:gd name="T71" fmla="*/ 481 h 1956"/>
                <a:gd name="T72" fmla="*/ 878 w 1219"/>
                <a:gd name="T73" fmla="*/ 481 h 1956"/>
                <a:gd name="T74" fmla="*/ 822 w 1219"/>
                <a:gd name="T75" fmla="*/ 510 h 1956"/>
                <a:gd name="T76" fmla="*/ 878 w 1219"/>
                <a:gd name="T77" fmla="*/ 652 h 1956"/>
                <a:gd name="T78" fmla="*/ 878 w 1219"/>
                <a:gd name="T79" fmla="*/ 708 h 1956"/>
                <a:gd name="T80" fmla="*/ 878 w 1219"/>
                <a:gd name="T81" fmla="*/ 907 h 1956"/>
                <a:gd name="T82" fmla="*/ 935 w 1219"/>
                <a:gd name="T83" fmla="*/ 992 h 1956"/>
                <a:gd name="T84" fmla="*/ 992 w 1219"/>
                <a:gd name="T85" fmla="*/ 1077 h 1956"/>
                <a:gd name="T86" fmla="*/ 907 w 1219"/>
                <a:gd name="T87" fmla="*/ 1134 h 1956"/>
                <a:gd name="T88" fmla="*/ 963 w 1219"/>
                <a:gd name="T89" fmla="*/ 1190 h 1956"/>
                <a:gd name="T90" fmla="*/ 992 w 1219"/>
                <a:gd name="T91" fmla="*/ 1275 h 1956"/>
                <a:gd name="T92" fmla="*/ 1020 w 1219"/>
                <a:gd name="T93" fmla="*/ 1360 h 1956"/>
                <a:gd name="T94" fmla="*/ 1048 w 1219"/>
                <a:gd name="T95" fmla="*/ 1474 h 1956"/>
                <a:gd name="T96" fmla="*/ 1048 w 1219"/>
                <a:gd name="T97" fmla="*/ 1530 h 1956"/>
                <a:gd name="T98" fmla="*/ 935 w 1219"/>
                <a:gd name="T99" fmla="*/ 1502 h 1956"/>
                <a:gd name="T100" fmla="*/ 963 w 1219"/>
                <a:gd name="T101" fmla="*/ 1587 h 1956"/>
                <a:gd name="T102" fmla="*/ 850 w 1219"/>
                <a:gd name="T103" fmla="*/ 1701 h 1956"/>
                <a:gd name="T104" fmla="*/ 822 w 1219"/>
                <a:gd name="T105" fmla="*/ 1842 h 1956"/>
                <a:gd name="T106" fmla="*/ 680 w 1219"/>
                <a:gd name="T107" fmla="*/ 1871 h 1956"/>
                <a:gd name="T108" fmla="*/ 652 w 1219"/>
                <a:gd name="T109" fmla="*/ 195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956">
                  <a:moveTo>
                    <a:pt x="652" y="1956"/>
                  </a:moveTo>
                  <a:lnTo>
                    <a:pt x="595" y="1956"/>
                  </a:lnTo>
                  <a:lnTo>
                    <a:pt x="595" y="1899"/>
                  </a:lnTo>
                  <a:lnTo>
                    <a:pt x="538" y="1899"/>
                  </a:lnTo>
                  <a:lnTo>
                    <a:pt x="538" y="1786"/>
                  </a:lnTo>
                  <a:lnTo>
                    <a:pt x="538" y="1672"/>
                  </a:lnTo>
                  <a:lnTo>
                    <a:pt x="481" y="1587"/>
                  </a:lnTo>
                  <a:lnTo>
                    <a:pt x="510" y="1530"/>
                  </a:lnTo>
                  <a:lnTo>
                    <a:pt x="567" y="1502"/>
                  </a:lnTo>
                  <a:lnTo>
                    <a:pt x="538" y="1474"/>
                  </a:lnTo>
                  <a:lnTo>
                    <a:pt x="453" y="1474"/>
                  </a:lnTo>
                  <a:lnTo>
                    <a:pt x="425" y="1445"/>
                  </a:lnTo>
                  <a:lnTo>
                    <a:pt x="453" y="1417"/>
                  </a:lnTo>
                  <a:lnTo>
                    <a:pt x="538" y="1389"/>
                  </a:lnTo>
                  <a:lnTo>
                    <a:pt x="567" y="1275"/>
                  </a:lnTo>
                  <a:lnTo>
                    <a:pt x="510" y="1190"/>
                  </a:lnTo>
                  <a:lnTo>
                    <a:pt x="510" y="1134"/>
                  </a:lnTo>
                  <a:lnTo>
                    <a:pt x="453" y="1048"/>
                  </a:lnTo>
                  <a:lnTo>
                    <a:pt x="425" y="1077"/>
                  </a:lnTo>
                  <a:lnTo>
                    <a:pt x="368" y="1048"/>
                  </a:lnTo>
                  <a:lnTo>
                    <a:pt x="396" y="992"/>
                  </a:lnTo>
                  <a:lnTo>
                    <a:pt x="368" y="963"/>
                  </a:lnTo>
                  <a:lnTo>
                    <a:pt x="396" y="907"/>
                  </a:lnTo>
                  <a:lnTo>
                    <a:pt x="396" y="793"/>
                  </a:lnTo>
                  <a:lnTo>
                    <a:pt x="340" y="737"/>
                  </a:lnTo>
                  <a:lnTo>
                    <a:pt x="198" y="793"/>
                  </a:lnTo>
                  <a:lnTo>
                    <a:pt x="113" y="793"/>
                  </a:lnTo>
                  <a:lnTo>
                    <a:pt x="141" y="680"/>
                  </a:lnTo>
                  <a:lnTo>
                    <a:pt x="56" y="538"/>
                  </a:lnTo>
                  <a:lnTo>
                    <a:pt x="0" y="396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56" y="311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70" y="255"/>
                  </a:lnTo>
                  <a:lnTo>
                    <a:pt x="141" y="226"/>
                  </a:lnTo>
                  <a:lnTo>
                    <a:pt x="170" y="113"/>
                  </a:lnTo>
                  <a:lnTo>
                    <a:pt x="226" y="170"/>
                  </a:lnTo>
                  <a:lnTo>
                    <a:pt x="226" y="141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311" y="113"/>
                  </a:lnTo>
                  <a:lnTo>
                    <a:pt x="283" y="28"/>
                  </a:lnTo>
                  <a:lnTo>
                    <a:pt x="311" y="0"/>
                  </a:lnTo>
                  <a:lnTo>
                    <a:pt x="396" y="113"/>
                  </a:lnTo>
                  <a:lnTo>
                    <a:pt x="425" y="85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510" y="28"/>
                  </a:lnTo>
                  <a:lnTo>
                    <a:pt x="538" y="0"/>
                  </a:lnTo>
                  <a:lnTo>
                    <a:pt x="595" y="56"/>
                  </a:lnTo>
                  <a:lnTo>
                    <a:pt x="623" y="0"/>
                  </a:lnTo>
                  <a:lnTo>
                    <a:pt x="737" y="85"/>
                  </a:lnTo>
                  <a:lnTo>
                    <a:pt x="793" y="113"/>
                  </a:lnTo>
                  <a:lnTo>
                    <a:pt x="878" y="113"/>
                  </a:lnTo>
                  <a:lnTo>
                    <a:pt x="907" y="56"/>
                  </a:lnTo>
                  <a:lnTo>
                    <a:pt x="963" y="56"/>
                  </a:lnTo>
                  <a:lnTo>
                    <a:pt x="1077" y="56"/>
                  </a:lnTo>
                  <a:lnTo>
                    <a:pt x="1077" y="141"/>
                  </a:lnTo>
                  <a:lnTo>
                    <a:pt x="1048" y="170"/>
                  </a:lnTo>
                  <a:lnTo>
                    <a:pt x="1077" y="226"/>
                  </a:lnTo>
                  <a:lnTo>
                    <a:pt x="1077" y="255"/>
                  </a:lnTo>
                  <a:lnTo>
                    <a:pt x="1105" y="311"/>
                  </a:lnTo>
                  <a:lnTo>
                    <a:pt x="1134" y="311"/>
                  </a:lnTo>
                  <a:lnTo>
                    <a:pt x="1219" y="311"/>
                  </a:lnTo>
                  <a:lnTo>
                    <a:pt x="1219" y="340"/>
                  </a:lnTo>
                  <a:lnTo>
                    <a:pt x="1162" y="453"/>
                  </a:lnTo>
                  <a:lnTo>
                    <a:pt x="1105" y="453"/>
                  </a:lnTo>
                  <a:lnTo>
                    <a:pt x="1048" y="425"/>
                  </a:lnTo>
                  <a:lnTo>
                    <a:pt x="963" y="425"/>
                  </a:lnTo>
                  <a:lnTo>
                    <a:pt x="963" y="481"/>
                  </a:lnTo>
                  <a:lnTo>
                    <a:pt x="935" y="510"/>
                  </a:lnTo>
                  <a:lnTo>
                    <a:pt x="878" y="481"/>
                  </a:lnTo>
                  <a:lnTo>
                    <a:pt x="878" y="538"/>
                  </a:lnTo>
                  <a:lnTo>
                    <a:pt x="822" y="510"/>
                  </a:lnTo>
                  <a:lnTo>
                    <a:pt x="793" y="595"/>
                  </a:lnTo>
                  <a:lnTo>
                    <a:pt x="878" y="652"/>
                  </a:lnTo>
                  <a:lnTo>
                    <a:pt x="850" y="680"/>
                  </a:lnTo>
                  <a:lnTo>
                    <a:pt x="878" y="708"/>
                  </a:lnTo>
                  <a:lnTo>
                    <a:pt x="793" y="737"/>
                  </a:lnTo>
                  <a:lnTo>
                    <a:pt x="878" y="907"/>
                  </a:lnTo>
                  <a:lnTo>
                    <a:pt x="878" y="935"/>
                  </a:lnTo>
                  <a:lnTo>
                    <a:pt x="935" y="992"/>
                  </a:lnTo>
                  <a:lnTo>
                    <a:pt x="935" y="1048"/>
                  </a:lnTo>
                  <a:lnTo>
                    <a:pt x="992" y="1077"/>
                  </a:lnTo>
                  <a:lnTo>
                    <a:pt x="935" y="1077"/>
                  </a:lnTo>
                  <a:lnTo>
                    <a:pt x="907" y="1134"/>
                  </a:lnTo>
                  <a:lnTo>
                    <a:pt x="992" y="1162"/>
                  </a:lnTo>
                  <a:lnTo>
                    <a:pt x="963" y="1190"/>
                  </a:lnTo>
                  <a:lnTo>
                    <a:pt x="992" y="1219"/>
                  </a:lnTo>
                  <a:lnTo>
                    <a:pt x="992" y="1275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48" y="1417"/>
                  </a:lnTo>
                  <a:lnTo>
                    <a:pt x="1048" y="1474"/>
                  </a:lnTo>
                  <a:lnTo>
                    <a:pt x="1105" y="1530"/>
                  </a:lnTo>
                  <a:lnTo>
                    <a:pt x="1048" y="1530"/>
                  </a:lnTo>
                  <a:lnTo>
                    <a:pt x="992" y="1559"/>
                  </a:lnTo>
                  <a:lnTo>
                    <a:pt x="935" y="1502"/>
                  </a:lnTo>
                  <a:lnTo>
                    <a:pt x="935" y="1559"/>
                  </a:lnTo>
                  <a:lnTo>
                    <a:pt x="963" y="1587"/>
                  </a:lnTo>
                  <a:lnTo>
                    <a:pt x="963" y="1615"/>
                  </a:lnTo>
                  <a:lnTo>
                    <a:pt x="850" y="1701"/>
                  </a:lnTo>
                  <a:lnTo>
                    <a:pt x="822" y="1757"/>
                  </a:lnTo>
                  <a:lnTo>
                    <a:pt x="822" y="1842"/>
                  </a:lnTo>
                  <a:lnTo>
                    <a:pt x="737" y="1842"/>
                  </a:lnTo>
                  <a:lnTo>
                    <a:pt x="680" y="1871"/>
                  </a:lnTo>
                  <a:lnTo>
                    <a:pt x="680" y="1927"/>
                  </a:lnTo>
                  <a:lnTo>
                    <a:pt x="652" y="19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5BEA69E4-DD30-4B62-80B3-EDEDACD28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4939"/>
              <a:ext cx="1616" cy="1361"/>
            </a:xfrm>
            <a:custGeom>
              <a:avLst/>
              <a:gdLst>
                <a:gd name="T0" fmla="*/ 1531 w 1616"/>
                <a:gd name="T1" fmla="*/ 851 h 1361"/>
                <a:gd name="T2" fmla="*/ 1531 w 1616"/>
                <a:gd name="T3" fmla="*/ 964 h 1361"/>
                <a:gd name="T4" fmla="*/ 1587 w 1616"/>
                <a:gd name="T5" fmla="*/ 1077 h 1361"/>
                <a:gd name="T6" fmla="*/ 1616 w 1616"/>
                <a:gd name="T7" fmla="*/ 1191 h 1361"/>
                <a:gd name="T8" fmla="*/ 1502 w 1616"/>
                <a:gd name="T9" fmla="*/ 1134 h 1361"/>
                <a:gd name="T10" fmla="*/ 1389 w 1616"/>
                <a:gd name="T11" fmla="*/ 1191 h 1361"/>
                <a:gd name="T12" fmla="*/ 1275 w 1616"/>
                <a:gd name="T13" fmla="*/ 1276 h 1361"/>
                <a:gd name="T14" fmla="*/ 1077 w 1616"/>
                <a:gd name="T15" fmla="*/ 1304 h 1361"/>
                <a:gd name="T16" fmla="*/ 964 w 1616"/>
                <a:gd name="T17" fmla="*/ 1304 h 1361"/>
                <a:gd name="T18" fmla="*/ 765 w 1616"/>
                <a:gd name="T19" fmla="*/ 1333 h 1361"/>
                <a:gd name="T20" fmla="*/ 793 w 1616"/>
                <a:gd name="T21" fmla="*/ 1106 h 1361"/>
                <a:gd name="T22" fmla="*/ 708 w 1616"/>
                <a:gd name="T23" fmla="*/ 936 h 1361"/>
                <a:gd name="T24" fmla="*/ 708 w 1616"/>
                <a:gd name="T25" fmla="*/ 794 h 1361"/>
                <a:gd name="T26" fmla="*/ 567 w 1616"/>
                <a:gd name="T27" fmla="*/ 822 h 1361"/>
                <a:gd name="T28" fmla="*/ 595 w 1616"/>
                <a:gd name="T29" fmla="*/ 737 h 1361"/>
                <a:gd name="T30" fmla="*/ 453 w 1616"/>
                <a:gd name="T31" fmla="*/ 652 h 1361"/>
                <a:gd name="T32" fmla="*/ 340 w 1616"/>
                <a:gd name="T33" fmla="*/ 510 h 1361"/>
                <a:gd name="T34" fmla="*/ 255 w 1616"/>
                <a:gd name="T35" fmla="*/ 425 h 1361"/>
                <a:gd name="T36" fmla="*/ 170 w 1616"/>
                <a:gd name="T37" fmla="*/ 284 h 1361"/>
                <a:gd name="T38" fmla="*/ 113 w 1616"/>
                <a:gd name="T39" fmla="*/ 142 h 1361"/>
                <a:gd name="T40" fmla="*/ 28 w 1616"/>
                <a:gd name="T41" fmla="*/ 0 h 1361"/>
                <a:gd name="T42" fmla="*/ 255 w 1616"/>
                <a:gd name="T43" fmla="*/ 85 h 1361"/>
                <a:gd name="T44" fmla="*/ 340 w 1616"/>
                <a:gd name="T45" fmla="*/ 227 h 1361"/>
                <a:gd name="T46" fmla="*/ 510 w 1616"/>
                <a:gd name="T47" fmla="*/ 227 h 1361"/>
                <a:gd name="T48" fmla="*/ 623 w 1616"/>
                <a:gd name="T49" fmla="*/ 255 h 1361"/>
                <a:gd name="T50" fmla="*/ 765 w 1616"/>
                <a:gd name="T51" fmla="*/ 340 h 1361"/>
                <a:gd name="T52" fmla="*/ 879 w 1616"/>
                <a:gd name="T53" fmla="*/ 397 h 1361"/>
                <a:gd name="T54" fmla="*/ 964 w 1616"/>
                <a:gd name="T55" fmla="*/ 255 h 1361"/>
                <a:gd name="T56" fmla="*/ 1049 w 1616"/>
                <a:gd name="T57" fmla="*/ 170 h 1361"/>
                <a:gd name="T58" fmla="*/ 1162 w 1616"/>
                <a:gd name="T59" fmla="*/ 170 h 1361"/>
                <a:gd name="T60" fmla="*/ 1275 w 1616"/>
                <a:gd name="T61" fmla="*/ 255 h 1361"/>
                <a:gd name="T62" fmla="*/ 1332 w 1616"/>
                <a:gd name="T63" fmla="*/ 284 h 1361"/>
                <a:gd name="T64" fmla="*/ 1304 w 1616"/>
                <a:gd name="T65" fmla="*/ 340 h 1361"/>
                <a:gd name="T66" fmla="*/ 1417 w 1616"/>
                <a:gd name="T67" fmla="*/ 369 h 1361"/>
                <a:gd name="T68" fmla="*/ 1389 w 1616"/>
                <a:gd name="T69" fmla="*/ 425 h 1361"/>
                <a:gd name="T70" fmla="*/ 1417 w 1616"/>
                <a:gd name="T71" fmla="*/ 567 h 1361"/>
                <a:gd name="T72" fmla="*/ 1474 w 1616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6" h="1361">
                  <a:moveTo>
                    <a:pt x="1474" y="851"/>
                  </a:moveTo>
                  <a:lnTo>
                    <a:pt x="1531" y="851"/>
                  </a:lnTo>
                  <a:lnTo>
                    <a:pt x="1502" y="907"/>
                  </a:lnTo>
                  <a:lnTo>
                    <a:pt x="1531" y="964"/>
                  </a:lnTo>
                  <a:lnTo>
                    <a:pt x="1587" y="1021"/>
                  </a:lnTo>
                  <a:lnTo>
                    <a:pt x="1587" y="1077"/>
                  </a:lnTo>
                  <a:lnTo>
                    <a:pt x="1616" y="1134"/>
                  </a:lnTo>
                  <a:lnTo>
                    <a:pt x="1616" y="1191"/>
                  </a:lnTo>
                  <a:lnTo>
                    <a:pt x="1587" y="1191"/>
                  </a:lnTo>
                  <a:lnTo>
                    <a:pt x="1502" y="1134"/>
                  </a:lnTo>
                  <a:lnTo>
                    <a:pt x="1417" y="1134"/>
                  </a:lnTo>
                  <a:lnTo>
                    <a:pt x="1389" y="1191"/>
                  </a:lnTo>
                  <a:lnTo>
                    <a:pt x="1332" y="1191"/>
                  </a:lnTo>
                  <a:lnTo>
                    <a:pt x="1275" y="1276"/>
                  </a:lnTo>
                  <a:lnTo>
                    <a:pt x="1162" y="1219"/>
                  </a:lnTo>
                  <a:lnTo>
                    <a:pt x="1077" y="1304"/>
                  </a:lnTo>
                  <a:lnTo>
                    <a:pt x="992" y="1333"/>
                  </a:lnTo>
                  <a:lnTo>
                    <a:pt x="964" y="1304"/>
                  </a:lnTo>
                  <a:lnTo>
                    <a:pt x="907" y="1361"/>
                  </a:lnTo>
                  <a:lnTo>
                    <a:pt x="765" y="1333"/>
                  </a:lnTo>
                  <a:lnTo>
                    <a:pt x="793" y="1248"/>
                  </a:lnTo>
                  <a:lnTo>
                    <a:pt x="793" y="1106"/>
                  </a:lnTo>
                  <a:lnTo>
                    <a:pt x="737" y="1021"/>
                  </a:lnTo>
                  <a:lnTo>
                    <a:pt x="708" y="936"/>
                  </a:lnTo>
                  <a:lnTo>
                    <a:pt x="708" y="879"/>
                  </a:lnTo>
                  <a:lnTo>
                    <a:pt x="708" y="794"/>
                  </a:lnTo>
                  <a:lnTo>
                    <a:pt x="652" y="822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95" y="737"/>
                  </a:lnTo>
                  <a:lnTo>
                    <a:pt x="567" y="709"/>
                  </a:lnTo>
                  <a:lnTo>
                    <a:pt x="453" y="652"/>
                  </a:lnTo>
                  <a:lnTo>
                    <a:pt x="397" y="624"/>
                  </a:lnTo>
                  <a:lnTo>
                    <a:pt x="340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226" y="312"/>
                  </a:lnTo>
                  <a:lnTo>
                    <a:pt x="170" y="284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70" y="57"/>
                  </a:lnTo>
                  <a:lnTo>
                    <a:pt x="255" y="85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67" y="255"/>
                  </a:lnTo>
                  <a:lnTo>
                    <a:pt x="623" y="255"/>
                  </a:lnTo>
                  <a:lnTo>
                    <a:pt x="680" y="369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879" y="397"/>
                  </a:lnTo>
                  <a:lnTo>
                    <a:pt x="907" y="255"/>
                  </a:lnTo>
                  <a:lnTo>
                    <a:pt x="964" y="255"/>
                  </a:lnTo>
                  <a:lnTo>
                    <a:pt x="1020" y="227"/>
                  </a:lnTo>
                  <a:lnTo>
                    <a:pt x="1049" y="170"/>
                  </a:lnTo>
                  <a:lnTo>
                    <a:pt x="1077" y="114"/>
                  </a:lnTo>
                  <a:lnTo>
                    <a:pt x="1162" y="170"/>
                  </a:lnTo>
                  <a:lnTo>
                    <a:pt x="1247" y="170"/>
                  </a:lnTo>
                  <a:lnTo>
                    <a:pt x="1275" y="255"/>
                  </a:lnTo>
                  <a:lnTo>
                    <a:pt x="1247" y="284"/>
                  </a:lnTo>
                  <a:lnTo>
                    <a:pt x="1332" y="284"/>
                  </a:lnTo>
                  <a:lnTo>
                    <a:pt x="1332" y="312"/>
                  </a:lnTo>
                  <a:lnTo>
                    <a:pt x="1304" y="340"/>
                  </a:lnTo>
                  <a:lnTo>
                    <a:pt x="1332" y="369"/>
                  </a:lnTo>
                  <a:lnTo>
                    <a:pt x="1417" y="369"/>
                  </a:lnTo>
                  <a:lnTo>
                    <a:pt x="1446" y="397"/>
                  </a:lnTo>
                  <a:lnTo>
                    <a:pt x="1389" y="425"/>
                  </a:lnTo>
                  <a:lnTo>
                    <a:pt x="1360" y="482"/>
                  </a:lnTo>
                  <a:lnTo>
                    <a:pt x="1417" y="567"/>
                  </a:lnTo>
                  <a:lnTo>
                    <a:pt x="1417" y="794"/>
                  </a:lnTo>
                  <a:lnTo>
                    <a:pt x="1474" y="794"/>
                  </a:lnTo>
                  <a:lnTo>
                    <a:pt x="1474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CE18AC3B-D2B0-4718-BEAB-EFB0EFCC0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5024"/>
              <a:ext cx="1048" cy="1361"/>
            </a:xfrm>
            <a:custGeom>
              <a:avLst/>
              <a:gdLst>
                <a:gd name="T0" fmla="*/ 1020 w 1048"/>
                <a:gd name="T1" fmla="*/ 1248 h 1361"/>
                <a:gd name="T2" fmla="*/ 1048 w 1048"/>
                <a:gd name="T3" fmla="*/ 1163 h 1361"/>
                <a:gd name="T4" fmla="*/ 1048 w 1048"/>
                <a:gd name="T5" fmla="*/ 1021 h 1361"/>
                <a:gd name="T6" fmla="*/ 992 w 1048"/>
                <a:gd name="T7" fmla="*/ 936 h 1361"/>
                <a:gd name="T8" fmla="*/ 963 w 1048"/>
                <a:gd name="T9" fmla="*/ 851 h 1361"/>
                <a:gd name="T10" fmla="*/ 963 w 1048"/>
                <a:gd name="T11" fmla="*/ 709 h 1361"/>
                <a:gd name="T12" fmla="*/ 907 w 1048"/>
                <a:gd name="T13" fmla="*/ 737 h 1361"/>
                <a:gd name="T14" fmla="*/ 822 w 1048"/>
                <a:gd name="T15" fmla="*/ 737 h 1361"/>
                <a:gd name="T16" fmla="*/ 793 w 1048"/>
                <a:gd name="T17" fmla="*/ 681 h 1361"/>
                <a:gd name="T18" fmla="*/ 850 w 1048"/>
                <a:gd name="T19" fmla="*/ 652 h 1361"/>
                <a:gd name="T20" fmla="*/ 822 w 1048"/>
                <a:gd name="T21" fmla="*/ 624 h 1361"/>
                <a:gd name="T22" fmla="*/ 652 w 1048"/>
                <a:gd name="T23" fmla="*/ 539 h 1361"/>
                <a:gd name="T24" fmla="*/ 595 w 1048"/>
                <a:gd name="T25" fmla="*/ 425 h 1361"/>
                <a:gd name="T26" fmla="*/ 510 w 1048"/>
                <a:gd name="T27" fmla="*/ 340 h 1361"/>
                <a:gd name="T28" fmla="*/ 481 w 1048"/>
                <a:gd name="T29" fmla="*/ 227 h 1361"/>
                <a:gd name="T30" fmla="*/ 425 w 1048"/>
                <a:gd name="T31" fmla="*/ 199 h 1361"/>
                <a:gd name="T32" fmla="*/ 340 w 1048"/>
                <a:gd name="T33" fmla="*/ 57 h 1361"/>
                <a:gd name="T34" fmla="*/ 283 w 1048"/>
                <a:gd name="T35" fmla="*/ 85 h 1361"/>
                <a:gd name="T36" fmla="*/ 255 w 1048"/>
                <a:gd name="T37" fmla="*/ 0 h 1361"/>
                <a:gd name="T38" fmla="*/ 170 w 1048"/>
                <a:gd name="T39" fmla="*/ 85 h 1361"/>
                <a:gd name="T40" fmla="*/ 198 w 1048"/>
                <a:gd name="T41" fmla="*/ 142 h 1361"/>
                <a:gd name="T42" fmla="*/ 255 w 1048"/>
                <a:gd name="T43" fmla="*/ 142 h 1361"/>
                <a:gd name="T44" fmla="*/ 198 w 1048"/>
                <a:gd name="T45" fmla="*/ 199 h 1361"/>
                <a:gd name="T46" fmla="*/ 141 w 1048"/>
                <a:gd name="T47" fmla="*/ 199 h 1361"/>
                <a:gd name="T48" fmla="*/ 113 w 1048"/>
                <a:gd name="T49" fmla="*/ 227 h 1361"/>
                <a:gd name="T50" fmla="*/ 170 w 1048"/>
                <a:gd name="T51" fmla="*/ 255 h 1361"/>
                <a:gd name="T52" fmla="*/ 85 w 1048"/>
                <a:gd name="T53" fmla="*/ 284 h 1361"/>
                <a:gd name="T54" fmla="*/ 0 w 1048"/>
                <a:gd name="T55" fmla="*/ 284 h 1361"/>
                <a:gd name="T56" fmla="*/ 0 w 1048"/>
                <a:gd name="T57" fmla="*/ 312 h 1361"/>
                <a:gd name="T58" fmla="*/ 226 w 1048"/>
                <a:gd name="T59" fmla="*/ 369 h 1361"/>
                <a:gd name="T60" fmla="*/ 340 w 1048"/>
                <a:gd name="T61" fmla="*/ 454 h 1361"/>
                <a:gd name="T62" fmla="*/ 340 w 1048"/>
                <a:gd name="T63" fmla="*/ 511 h 1361"/>
                <a:gd name="T64" fmla="*/ 255 w 1048"/>
                <a:gd name="T65" fmla="*/ 511 h 1361"/>
                <a:gd name="T66" fmla="*/ 340 w 1048"/>
                <a:gd name="T67" fmla="*/ 596 h 1361"/>
                <a:gd name="T68" fmla="*/ 396 w 1048"/>
                <a:gd name="T69" fmla="*/ 709 h 1361"/>
                <a:gd name="T70" fmla="*/ 396 w 1048"/>
                <a:gd name="T71" fmla="*/ 851 h 1361"/>
                <a:gd name="T72" fmla="*/ 226 w 1048"/>
                <a:gd name="T73" fmla="*/ 964 h 1361"/>
                <a:gd name="T74" fmla="*/ 170 w 1048"/>
                <a:gd name="T75" fmla="*/ 1021 h 1361"/>
                <a:gd name="T76" fmla="*/ 141 w 1048"/>
                <a:gd name="T77" fmla="*/ 1163 h 1361"/>
                <a:gd name="T78" fmla="*/ 170 w 1048"/>
                <a:gd name="T79" fmla="*/ 1191 h 1361"/>
                <a:gd name="T80" fmla="*/ 141 w 1048"/>
                <a:gd name="T81" fmla="*/ 1248 h 1361"/>
                <a:gd name="T82" fmla="*/ 340 w 1048"/>
                <a:gd name="T83" fmla="*/ 1191 h 1361"/>
                <a:gd name="T84" fmla="*/ 453 w 1048"/>
                <a:gd name="T85" fmla="*/ 1248 h 1361"/>
                <a:gd name="T86" fmla="*/ 510 w 1048"/>
                <a:gd name="T87" fmla="*/ 1219 h 1361"/>
                <a:gd name="T88" fmla="*/ 595 w 1048"/>
                <a:gd name="T89" fmla="*/ 1304 h 1361"/>
                <a:gd name="T90" fmla="*/ 623 w 1048"/>
                <a:gd name="T91" fmla="*/ 1361 h 1361"/>
                <a:gd name="T92" fmla="*/ 737 w 1048"/>
                <a:gd name="T93" fmla="*/ 1361 h 1361"/>
                <a:gd name="T94" fmla="*/ 737 w 1048"/>
                <a:gd name="T95" fmla="*/ 1304 h 1361"/>
                <a:gd name="T96" fmla="*/ 765 w 1048"/>
                <a:gd name="T97" fmla="*/ 1304 h 1361"/>
                <a:gd name="T98" fmla="*/ 793 w 1048"/>
                <a:gd name="T99" fmla="*/ 1276 h 1361"/>
                <a:gd name="T100" fmla="*/ 850 w 1048"/>
                <a:gd name="T101" fmla="*/ 1304 h 1361"/>
                <a:gd name="T102" fmla="*/ 878 w 1048"/>
                <a:gd name="T103" fmla="*/ 1276 h 1361"/>
                <a:gd name="T104" fmla="*/ 935 w 1048"/>
                <a:gd name="T105" fmla="*/ 1276 h 1361"/>
                <a:gd name="T106" fmla="*/ 1020 w 1048"/>
                <a:gd name="T107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61">
                  <a:moveTo>
                    <a:pt x="1020" y="1248"/>
                  </a:moveTo>
                  <a:lnTo>
                    <a:pt x="1048" y="1163"/>
                  </a:lnTo>
                  <a:lnTo>
                    <a:pt x="1048" y="1021"/>
                  </a:lnTo>
                  <a:lnTo>
                    <a:pt x="992" y="936"/>
                  </a:lnTo>
                  <a:lnTo>
                    <a:pt x="963" y="851"/>
                  </a:lnTo>
                  <a:lnTo>
                    <a:pt x="963" y="709"/>
                  </a:lnTo>
                  <a:lnTo>
                    <a:pt x="907" y="737"/>
                  </a:lnTo>
                  <a:lnTo>
                    <a:pt x="822" y="737"/>
                  </a:lnTo>
                  <a:lnTo>
                    <a:pt x="793" y="681"/>
                  </a:lnTo>
                  <a:lnTo>
                    <a:pt x="850" y="652"/>
                  </a:lnTo>
                  <a:lnTo>
                    <a:pt x="822" y="624"/>
                  </a:lnTo>
                  <a:lnTo>
                    <a:pt x="652" y="539"/>
                  </a:lnTo>
                  <a:lnTo>
                    <a:pt x="595" y="425"/>
                  </a:lnTo>
                  <a:lnTo>
                    <a:pt x="510" y="340"/>
                  </a:lnTo>
                  <a:lnTo>
                    <a:pt x="481" y="227"/>
                  </a:lnTo>
                  <a:lnTo>
                    <a:pt x="425" y="199"/>
                  </a:lnTo>
                  <a:lnTo>
                    <a:pt x="340" y="57"/>
                  </a:lnTo>
                  <a:lnTo>
                    <a:pt x="283" y="85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41" y="199"/>
                  </a:lnTo>
                  <a:lnTo>
                    <a:pt x="113" y="227"/>
                  </a:lnTo>
                  <a:lnTo>
                    <a:pt x="170" y="255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26" y="369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55" y="511"/>
                  </a:lnTo>
                  <a:lnTo>
                    <a:pt x="340" y="596"/>
                  </a:lnTo>
                  <a:lnTo>
                    <a:pt x="396" y="709"/>
                  </a:lnTo>
                  <a:lnTo>
                    <a:pt x="396" y="851"/>
                  </a:lnTo>
                  <a:lnTo>
                    <a:pt x="226" y="964"/>
                  </a:lnTo>
                  <a:lnTo>
                    <a:pt x="170" y="1021"/>
                  </a:lnTo>
                  <a:lnTo>
                    <a:pt x="141" y="1163"/>
                  </a:lnTo>
                  <a:lnTo>
                    <a:pt x="170" y="1191"/>
                  </a:lnTo>
                  <a:lnTo>
                    <a:pt x="141" y="1248"/>
                  </a:lnTo>
                  <a:lnTo>
                    <a:pt x="340" y="1191"/>
                  </a:lnTo>
                  <a:lnTo>
                    <a:pt x="453" y="1248"/>
                  </a:lnTo>
                  <a:lnTo>
                    <a:pt x="510" y="1219"/>
                  </a:lnTo>
                  <a:lnTo>
                    <a:pt x="595" y="1304"/>
                  </a:lnTo>
                  <a:lnTo>
                    <a:pt x="623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65" y="1304"/>
                  </a:lnTo>
                  <a:lnTo>
                    <a:pt x="793" y="1276"/>
                  </a:lnTo>
                  <a:lnTo>
                    <a:pt x="850" y="1304"/>
                  </a:lnTo>
                  <a:lnTo>
                    <a:pt x="878" y="1276"/>
                  </a:lnTo>
                  <a:lnTo>
                    <a:pt x="935" y="1276"/>
                  </a:lnTo>
                  <a:lnTo>
                    <a:pt x="1020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7DB4E5D5-E04A-4721-B0CB-8A3C168CD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" y="6215"/>
              <a:ext cx="596" cy="425"/>
            </a:xfrm>
            <a:custGeom>
              <a:avLst/>
              <a:gdLst>
                <a:gd name="T0" fmla="*/ 0 w 596"/>
                <a:gd name="T1" fmla="*/ 57 h 425"/>
                <a:gd name="T2" fmla="*/ 199 w 596"/>
                <a:gd name="T3" fmla="*/ 0 h 425"/>
                <a:gd name="T4" fmla="*/ 312 w 596"/>
                <a:gd name="T5" fmla="*/ 57 h 425"/>
                <a:gd name="T6" fmla="*/ 369 w 596"/>
                <a:gd name="T7" fmla="*/ 28 h 425"/>
                <a:gd name="T8" fmla="*/ 454 w 596"/>
                <a:gd name="T9" fmla="*/ 113 h 425"/>
                <a:gd name="T10" fmla="*/ 482 w 596"/>
                <a:gd name="T11" fmla="*/ 170 h 425"/>
                <a:gd name="T12" fmla="*/ 596 w 596"/>
                <a:gd name="T13" fmla="*/ 170 h 425"/>
                <a:gd name="T14" fmla="*/ 567 w 596"/>
                <a:gd name="T15" fmla="*/ 227 h 425"/>
                <a:gd name="T16" fmla="*/ 539 w 596"/>
                <a:gd name="T17" fmla="*/ 340 h 425"/>
                <a:gd name="T18" fmla="*/ 482 w 596"/>
                <a:gd name="T19" fmla="*/ 312 h 425"/>
                <a:gd name="T20" fmla="*/ 369 w 596"/>
                <a:gd name="T21" fmla="*/ 340 h 425"/>
                <a:gd name="T22" fmla="*/ 255 w 596"/>
                <a:gd name="T23" fmla="*/ 340 h 425"/>
                <a:gd name="T24" fmla="*/ 114 w 596"/>
                <a:gd name="T25" fmla="*/ 425 h 425"/>
                <a:gd name="T26" fmla="*/ 29 w 596"/>
                <a:gd name="T27" fmla="*/ 368 h 425"/>
                <a:gd name="T28" fmla="*/ 29 w 596"/>
                <a:gd name="T29" fmla="*/ 312 h 425"/>
                <a:gd name="T30" fmla="*/ 85 w 596"/>
                <a:gd name="T31" fmla="*/ 255 h 425"/>
                <a:gd name="T32" fmla="*/ 85 w 596"/>
                <a:gd name="T33" fmla="*/ 170 h 425"/>
                <a:gd name="T34" fmla="*/ 57 w 596"/>
                <a:gd name="T35" fmla="*/ 113 h 425"/>
                <a:gd name="T36" fmla="*/ 0 w 596"/>
                <a:gd name="T3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6" h="425">
                  <a:moveTo>
                    <a:pt x="0" y="57"/>
                  </a:moveTo>
                  <a:lnTo>
                    <a:pt x="199" y="0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113"/>
                  </a:lnTo>
                  <a:lnTo>
                    <a:pt x="482" y="170"/>
                  </a:lnTo>
                  <a:lnTo>
                    <a:pt x="596" y="170"/>
                  </a:lnTo>
                  <a:lnTo>
                    <a:pt x="567" y="227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369" y="340"/>
                  </a:lnTo>
                  <a:lnTo>
                    <a:pt x="255" y="340"/>
                  </a:lnTo>
                  <a:lnTo>
                    <a:pt x="114" y="425"/>
                  </a:lnTo>
                  <a:lnTo>
                    <a:pt x="29" y="368"/>
                  </a:lnTo>
                  <a:lnTo>
                    <a:pt x="29" y="312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1434D3B0-3565-4064-BBAD-252E638F8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" y="6442"/>
              <a:ext cx="1162" cy="1389"/>
            </a:xfrm>
            <a:custGeom>
              <a:avLst/>
              <a:gdLst>
                <a:gd name="T0" fmla="*/ 680 w 1162"/>
                <a:gd name="T1" fmla="*/ 56 h 1389"/>
                <a:gd name="T2" fmla="*/ 765 w 1162"/>
                <a:gd name="T3" fmla="*/ 113 h 1389"/>
                <a:gd name="T4" fmla="*/ 850 w 1162"/>
                <a:gd name="T5" fmla="*/ 113 h 1389"/>
                <a:gd name="T6" fmla="*/ 963 w 1162"/>
                <a:gd name="T7" fmla="*/ 85 h 1389"/>
                <a:gd name="T8" fmla="*/ 963 w 1162"/>
                <a:gd name="T9" fmla="*/ 170 h 1389"/>
                <a:gd name="T10" fmla="*/ 1049 w 1162"/>
                <a:gd name="T11" fmla="*/ 227 h 1389"/>
                <a:gd name="T12" fmla="*/ 1077 w 1162"/>
                <a:gd name="T13" fmla="*/ 283 h 1389"/>
                <a:gd name="T14" fmla="*/ 1105 w 1162"/>
                <a:gd name="T15" fmla="*/ 397 h 1389"/>
                <a:gd name="T16" fmla="*/ 1134 w 1162"/>
                <a:gd name="T17" fmla="*/ 453 h 1389"/>
                <a:gd name="T18" fmla="*/ 1049 w 1162"/>
                <a:gd name="T19" fmla="*/ 595 h 1389"/>
                <a:gd name="T20" fmla="*/ 850 w 1162"/>
                <a:gd name="T21" fmla="*/ 794 h 1389"/>
                <a:gd name="T22" fmla="*/ 793 w 1162"/>
                <a:gd name="T23" fmla="*/ 935 h 1389"/>
                <a:gd name="T24" fmla="*/ 793 w 1162"/>
                <a:gd name="T25" fmla="*/ 1105 h 1389"/>
                <a:gd name="T26" fmla="*/ 652 w 1162"/>
                <a:gd name="T27" fmla="*/ 1332 h 1389"/>
                <a:gd name="T28" fmla="*/ 340 w 1162"/>
                <a:gd name="T29" fmla="*/ 1389 h 1389"/>
                <a:gd name="T30" fmla="*/ 198 w 1162"/>
                <a:gd name="T31" fmla="*/ 1389 h 1389"/>
                <a:gd name="T32" fmla="*/ 255 w 1162"/>
                <a:gd name="T33" fmla="*/ 1304 h 1389"/>
                <a:gd name="T34" fmla="*/ 311 w 1162"/>
                <a:gd name="T35" fmla="*/ 1275 h 1389"/>
                <a:gd name="T36" fmla="*/ 396 w 1162"/>
                <a:gd name="T37" fmla="*/ 1219 h 1389"/>
                <a:gd name="T38" fmla="*/ 453 w 1162"/>
                <a:gd name="T39" fmla="*/ 1247 h 1389"/>
                <a:gd name="T40" fmla="*/ 623 w 1162"/>
                <a:gd name="T41" fmla="*/ 1134 h 1389"/>
                <a:gd name="T42" fmla="*/ 482 w 1162"/>
                <a:gd name="T43" fmla="*/ 1020 h 1389"/>
                <a:gd name="T44" fmla="*/ 623 w 1162"/>
                <a:gd name="T45" fmla="*/ 907 h 1389"/>
                <a:gd name="T46" fmla="*/ 680 w 1162"/>
                <a:gd name="T47" fmla="*/ 765 h 1389"/>
                <a:gd name="T48" fmla="*/ 652 w 1162"/>
                <a:gd name="T49" fmla="*/ 680 h 1389"/>
                <a:gd name="T50" fmla="*/ 623 w 1162"/>
                <a:gd name="T51" fmla="*/ 623 h 1389"/>
                <a:gd name="T52" fmla="*/ 510 w 1162"/>
                <a:gd name="T53" fmla="*/ 708 h 1389"/>
                <a:gd name="T54" fmla="*/ 396 w 1162"/>
                <a:gd name="T55" fmla="*/ 737 h 1389"/>
                <a:gd name="T56" fmla="*/ 368 w 1162"/>
                <a:gd name="T57" fmla="*/ 652 h 1389"/>
                <a:gd name="T58" fmla="*/ 396 w 1162"/>
                <a:gd name="T59" fmla="*/ 453 h 1389"/>
                <a:gd name="T60" fmla="*/ 141 w 1162"/>
                <a:gd name="T61" fmla="*/ 595 h 1389"/>
                <a:gd name="T62" fmla="*/ 0 w 1162"/>
                <a:gd name="T63" fmla="*/ 567 h 1389"/>
                <a:gd name="T64" fmla="*/ 85 w 1162"/>
                <a:gd name="T65" fmla="*/ 567 h 1389"/>
                <a:gd name="T66" fmla="*/ 141 w 1162"/>
                <a:gd name="T67" fmla="*/ 482 h 1389"/>
                <a:gd name="T68" fmla="*/ 85 w 1162"/>
                <a:gd name="T69" fmla="*/ 340 h 1389"/>
                <a:gd name="T70" fmla="*/ 170 w 1162"/>
                <a:gd name="T71" fmla="*/ 198 h 1389"/>
                <a:gd name="T72" fmla="*/ 425 w 1162"/>
                <a:gd name="T73" fmla="*/ 113 h 1389"/>
                <a:gd name="T74" fmla="*/ 595 w 1162"/>
                <a:gd name="T75" fmla="*/ 11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2" h="1389">
                  <a:moveTo>
                    <a:pt x="623" y="0"/>
                  </a:moveTo>
                  <a:lnTo>
                    <a:pt x="680" y="56"/>
                  </a:lnTo>
                  <a:lnTo>
                    <a:pt x="708" y="28"/>
                  </a:lnTo>
                  <a:lnTo>
                    <a:pt x="765" y="113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78" y="85"/>
                  </a:lnTo>
                  <a:lnTo>
                    <a:pt x="963" y="85"/>
                  </a:lnTo>
                  <a:lnTo>
                    <a:pt x="935" y="141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49" y="227"/>
                  </a:lnTo>
                  <a:lnTo>
                    <a:pt x="1077" y="255"/>
                  </a:lnTo>
                  <a:lnTo>
                    <a:pt x="1077" y="283"/>
                  </a:lnTo>
                  <a:lnTo>
                    <a:pt x="1134" y="340"/>
                  </a:lnTo>
                  <a:lnTo>
                    <a:pt x="1105" y="397"/>
                  </a:lnTo>
                  <a:lnTo>
                    <a:pt x="1162" y="397"/>
                  </a:lnTo>
                  <a:lnTo>
                    <a:pt x="1134" y="453"/>
                  </a:lnTo>
                  <a:lnTo>
                    <a:pt x="1162" y="482"/>
                  </a:lnTo>
                  <a:lnTo>
                    <a:pt x="1049" y="595"/>
                  </a:lnTo>
                  <a:lnTo>
                    <a:pt x="992" y="595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93" y="935"/>
                  </a:lnTo>
                  <a:lnTo>
                    <a:pt x="793" y="1020"/>
                  </a:lnTo>
                  <a:lnTo>
                    <a:pt x="793" y="1105"/>
                  </a:lnTo>
                  <a:lnTo>
                    <a:pt x="765" y="1219"/>
                  </a:lnTo>
                  <a:lnTo>
                    <a:pt x="652" y="1332"/>
                  </a:lnTo>
                  <a:lnTo>
                    <a:pt x="482" y="1389"/>
                  </a:lnTo>
                  <a:lnTo>
                    <a:pt x="340" y="1389"/>
                  </a:lnTo>
                  <a:lnTo>
                    <a:pt x="311" y="1360"/>
                  </a:lnTo>
                  <a:lnTo>
                    <a:pt x="198" y="1389"/>
                  </a:lnTo>
                  <a:lnTo>
                    <a:pt x="85" y="1332"/>
                  </a:lnTo>
                  <a:lnTo>
                    <a:pt x="255" y="1304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396" y="1275"/>
                  </a:lnTo>
                  <a:lnTo>
                    <a:pt x="396" y="1219"/>
                  </a:lnTo>
                  <a:lnTo>
                    <a:pt x="453" y="1190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623" y="1134"/>
                  </a:lnTo>
                  <a:lnTo>
                    <a:pt x="538" y="1134"/>
                  </a:lnTo>
                  <a:lnTo>
                    <a:pt x="482" y="1020"/>
                  </a:lnTo>
                  <a:lnTo>
                    <a:pt x="538" y="907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65"/>
                  </a:lnTo>
                  <a:lnTo>
                    <a:pt x="652" y="708"/>
                  </a:lnTo>
                  <a:lnTo>
                    <a:pt x="652" y="680"/>
                  </a:lnTo>
                  <a:lnTo>
                    <a:pt x="652" y="652"/>
                  </a:lnTo>
                  <a:lnTo>
                    <a:pt x="623" y="623"/>
                  </a:lnTo>
                  <a:lnTo>
                    <a:pt x="567" y="708"/>
                  </a:lnTo>
                  <a:lnTo>
                    <a:pt x="510" y="708"/>
                  </a:lnTo>
                  <a:lnTo>
                    <a:pt x="510" y="765"/>
                  </a:lnTo>
                  <a:lnTo>
                    <a:pt x="396" y="737"/>
                  </a:lnTo>
                  <a:lnTo>
                    <a:pt x="453" y="680"/>
                  </a:lnTo>
                  <a:lnTo>
                    <a:pt x="368" y="652"/>
                  </a:lnTo>
                  <a:lnTo>
                    <a:pt x="396" y="567"/>
                  </a:lnTo>
                  <a:lnTo>
                    <a:pt x="396" y="453"/>
                  </a:lnTo>
                  <a:lnTo>
                    <a:pt x="311" y="567"/>
                  </a:lnTo>
                  <a:lnTo>
                    <a:pt x="141" y="595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85" y="453"/>
                  </a:lnTo>
                  <a:lnTo>
                    <a:pt x="85" y="340"/>
                  </a:lnTo>
                  <a:lnTo>
                    <a:pt x="170" y="283"/>
                  </a:lnTo>
                  <a:lnTo>
                    <a:pt x="170" y="198"/>
                  </a:lnTo>
                  <a:lnTo>
                    <a:pt x="311" y="113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95" y="113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1D9F9544-2040-4FBF-86C5-4BF10FFD4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" y="6895"/>
              <a:ext cx="964" cy="879"/>
            </a:xfrm>
            <a:custGeom>
              <a:avLst/>
              <a:gdLst>
                <a:gd name="T0" fmla="*/ 369 w 964"/>
                <a:gd name="T1" fmla="*/ 879 h 879"/>
                <a:gd name="T2" fmla="*/ 539 w 964"/>
                <a:gd name="T3" fmla="*/ 851 h 879"/>
                <a:gd name="T4" fmla="*/ 539 w 964"/>
                <a:gd name="T5" fmla="*/ 822 h 879"/>
                <a:gd name="T6" fmla="*/ 680 w 964"/>
                <a:gd name="T7" fmla="*/ 822 h 879"/>
                <a:gd name="T8" fmla="*/ 680 w 964"/>
                <a:gd name="T9" fmla="*/ 766 h 879"/>
                <a:gd name="T10" fmla="*/ 737 w 964"/>
                <a:gd name="T11" fmla="*/ 737 h 879"/>
                <a:gd name="T12" fmla="*/ 737 w 964"/>
                <a:gd name="T13" fmla="*/ 794 h 879"/>
                <a:gd name="T14" fmla="*/ 851 w 964"/>
                <a:gd name="T15" fmla="*/ 794 h 879"/>
                <a:gd name="T16" fmla="*/ 907 w 964"/>
                <a:gd name="T17" fmla="*/ 681 h 879"/>
                <a:gd name="T18" fmla="*/ 822 w 964"/>
                <a:gd name="T19" fmla="*/ 681 h 879"/>
                <a:gd name="T20" fmla="*/ 766 w 964"/>
                <a:gd name="T21" fmla="*/ 567 h 879"/>
                <a:gd name="T22" fmla="*/ 822 w 964"/>
                <a:gd name="T23" fmla="*/ 454 h 879"/>
                <a:gd name="T24" fmla="*/ 907 w 964"/>
                <a:gd name="T25" fmla="*/ 454 h 879"/>
                <a:gd name="T26" fmla="*/ 907 w 964"/>
                <a:gd name="T27" fmla="*/ 369 h 879"/>
                <a:gd name="T28" fmla="*/ 964 w 964"/>
                <a:gd name="T29" fmla="*/ 312 h 879"/>
                <a:gd name="T30" fmla="*/ 936 w 964"/>
                <a:gd name="T31" fmla="*/ 255 h 879"/>
                <a:gd name="T32" fmla="*/ 936 w 964"/>
                <a:gd name="T33" fmla="*/ 199 h 879"/>
                <a:gd name="T34" fmla="*/ 907 w 964"/>
                <a:gd name="T35" fmla="*/ 170 h 879"/>
                <a:gd name="T36" fmla="*/ 851 w 964"/>
                <a:gd name="T37" fmla="*/ 255 h 879"/>
                <a:gd name="T38" fmla="*/ 794 w 964"/>
                <a:gd name="T39" fmla="*/ 255 h 879"/>
                <a:gd name="T40" fmla="*/ 794 w 964"/>
                <a:gd name="T41" fmla="*/ 312 h 879"/>
                <a:gd name="T42" fmla="*/ 680 w 964"/>
                <a:gd name="T43" fmla="*/ 284 h 879"/>
                <a:gd name="T44" fmla="*/ 737 w 964"/>
                <a:gd name="T45" fmla="*/ 227 h 879"/>
                <a:gd name="T46" fmla="*/ 652 w 964"/>
                <a:gd name="T47" fmla="*/ 199 h 879"/>
                <a:gd name="T48" fmla="*/ 680 w 964"/>
                <a:gd name="T49" fmla="*/ 114 h 879"/>
                <a:gd name="T50" fmla="*/ 680 w 964"/>
                <a:gd name="T51" fmla="*/ 0 h 879"/>
                <a:gd name="T52" fmla="*/ 595 w 964"/>
                <a:gd name="T53" fmla="*/ 114 h 879"/>
                <a:gd name="T54" fmla="*/ 425 w 964"/>
                <a:gd name="T55" fmla="*/ 142 h 879"/>
                <a:gd name="T56" fmla="*/ 454 w 964"/>
                <a:gd name="T57" fmla="*/ 199 h 879"/>
                <a:gd name="T58" fmla="*/ 510 w 964"/>
                <a:gd name="T59" fmla="*/ 199 h 879"/>
                <a:gd name="T60" fmla="*/ 539 w 964"/>
                <a:gd name="T61" fmla="*/ 255 h 879"/>
                <a:gd name="T62" fmla="*/ 539 w 964"/>
                <a:gd name="T63" fmla="*/ 369 h 879"/>
                <a:gd name="T64" fmla="*/ 510 w 964"/>
                <a:gd name="T65" fmla="*/ 426 h 879"/>
                <a:gd name="T66" fmla="*/ 482 w 964"/>
                <a:gd name="T67" fmla="*/ 426 h 879"/>
                <a:gd name="T68" fmla="*/ 482 w 964"/>
                <a:gd name="T69" fmla="*/ 369 h 879"/>
                <a:gd name="T70" fmla="*/ 397 w 964"/>
                <a:gd name="T71" fmla="*/ 397 h 879"/>
                <a:gd name="T72" fmla="*/ 369 w 964"/>
                <a:gd name="T73" fmla="*/ 482 h 879"/>
                <a:gd name="T74" fmla="*/ 312 w 964"/>
                <a:gd name="T75" fmla="*/ 482 h 879"/>
                <a:gd name="T76" fmla="*/ 199 w 964"/>
                <a:gd name="T77" fmla="*/ 511 h 879"/>
                <a:gd name="T78" fmla="*/ 170 w 964"/>
                <a:gd name="T79" fmla="*/ 482 h 879"/>
                <a:gd name="T80" fmla="*/ 113 w 964"/>
                <a:gd name="T81" fmla="*/ 482 h 879"/>
                <a:gd name="T82" fmla="*/ 57 w 964"/>
                <a:gd name="T83" fmla="*/ 511 h 879"/>
                <a:gd name="T84" fmla="*/ 28 w 964"/>
                <a:gd name="T85" fmla="*/ 482 h 879"/>
                <a:gd name="T86" fmla="*/ 0 w 964"/>
                <a:gd name="T87" fmla="*/ 482 h 879"/>
                <a:gd name="T88" fmla="*/ 28 w 964"/>
                <a:gd name="T89" fmla="*/ 567 h 879"/>
                <a:gd name="T90" fmla="*/ 113 w 964"/>
                <a:gd name="T91" fmla="*/ 624 h 879"/>
                <a:gd name="T92" fmla="*/ 170 w 964"/>
                <a:gd name="T93" fmla="*/ 624 h 879"/>
                <a:gd name="T94" fmla="*/ 312 w 964"/>
                <a:gd name="T95" fmla="*/ 681 h 879"/>
                <a:gd name="T96" fmla="*/ 397 w 964"/>
                <a:gd name="T97" fmla="*/ 766 h 879"/>
                <a:gd name="T98" fmla="*/ 369 w 964"/>
                <a:gd name="T99" fmla="*/ 822 h 879"/>
                <a:gd name="T100" fmla="*/ 369 w 964"/>
                <a:gd name="T101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79">
                  <a:moveTo>
                    <a:pt x="369" y="879"/>
                  </a:moveTo>
                  <a:lnTo>
                    <a:pt x="539" y="851"/>
                  </a:lnTo>
                  <a:lnTo>
                    <a:pt x="539" y="822"/>
                  </a:lnTo>
                  <a:lnTo>
                    <a:pt x="680" y="822"/>
                  </a:lnTo>
                  <a:lnTo>
                    <a:pt x="680" y="766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907" y="681"/>
                  </a:lnTo>
                  <a:lnTo>
                    <a:pt x="822" y="681"/>
                  </a:lnTo>
                  <a:lnTo>
                    <a:pt x="766" y="567"/>
                  </a:lnTo>
                  <a:lnTo>
                    <a:pt x="822" y="454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964" y="312"/>
                  </a:lnTo>
                  <a:lnTo>
                    <a:pt x="936" y="255"/>
                  </a:lnTo>
                  <a:lnTo>
                    <a:pt x="936" y="199"/>
                  </a:lnTo>
                  <a:lnTo>
                    <a:pt x="907" y="170"/>
                  </a:lnTo>
                  <a:lnTo>
                    <a:pt x="851" y="255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680" y="284"/>
                  </a:lnTo>
                  <a:lnTo>
                    <a:pt x="737" y="227"/>
                  </a:lnTo>
                  <a:lnTo>
                    <a:pt x="652" y="199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95" y="114"/>
                  </a:lnTo>
                  <a:lnTo>
                    <a:pt x="425" y="142"/>
                  </a:lnTo>
                  <a:lnTo>
                    <a:pt x="454" y="199"/>
                  </a:lnTo>
                  <a:lnTo>
                    <a:pt x="510" y="199"/>
                  </a:lnTo>
                  <a:lnTo>
                    <a:pt x="539" y="255"/>
                  </a:lnTo>
                  <a:lnTo>
                    <a:pt x="539" y="369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369"/>
                  </a:lnTo>
                  <a:lnTo>
                    <a:pt x="397" y="397"/>
                  </a:lnTo>
                  <a:lnTo>
                    <a:pt x="369" y="482"/>
                  </a:lnTo>
                  <a:lnTo>
                    <a:pt x="312" y="482"/>
                  </a:lnTo>
                  <a:lnTo>
                    <a:pt x="199" y="511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57" y="511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312" y="681"/>
                  </a:lnTo>
                  <a:lnTo>
                    <a:pt x="397" y="766"/>
                  </a:lnTo>
                  <a:lnTo>
                    <a:pt x="369" y="822"/>
                  </a:lnTo>
                  <a:lnTo>
                    <a:pt x="369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13DEEAC5-12E2-46EA-BA33-A7EACD7D2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6073"/>
              <a:ext cx="1446" cy="851"/>
            </a:xfrm>
            <a:custGeom>
              <a:avLst/>
              <a:gdLst>
                <a:gd name="T0" fmla="*/ 511 w 1446"/>
                <a:gd name="T1" fmla="*/ 822 h 851"/>
                <a:gd name="T2" fmla="*/ 482 w 1446"/>
                <a:gd name="T3" fmla="*/ 766 h 851"/>
                <a:gd name="T4" fmla="*/ 454 w 1446"/>
                <a:gd name="T5" fmla="*/ 652 h 851"/>
                <a:gd name="T6" fmla="*/ 426 w 1446"/>
                <a:gd name="T7" fmla="*/ 596 h 851"/>
                <a:gd name="T8" fmla="*/ 340 w 1446"/>
                <a:gd name="T9" fmla="*/ 539 h 851"/>
                <a:gd name="T10" fmla="*/ 340 w 1446"/>
                <a:gd name="T11" fmla="*/ 454 h 851"/>
                <a:gd name="T12" fmla="*/ 227 w 1446"/>
                <a:gd name="T13" fmla="*/ 482 h 851"/>
                <a:gd name="T14" fmla="*/ 142 w 1446"/>
                <a:gd name="T15" fmla="*/ 482 h 851"/>
                <a:gd name="T16" fmla="*/ 57 w 1446"/>
                <a:gd name="T17" fmla="*/ 425 h 851"/>
                <a:gd name="T18" fmla="*/ 29 w 1446"/>
                <a:gd name="T19" fmla="*/ 312 h 851"/>
                <a:gd name="T20" fmla="*/ 57 w 1446"/>
                <a:gd name="T21" fmla="*/ 255 h 851"/>
                <a:gd name="T22" fmla="*/ 142 w 1446"/>
                <a:gd name="T23" fmla="*/ 255 h 851"/>
                <a:gd name="T24" fmla="*/ 227 w 1446"/>
                <a:gd name="T25" fmla="*/ 227 h 851"/>
                <a:gd name="T26" fmla="*/ 454 w 1446"/>
                <a:gd name="T27" fmla="*/ 227 h 851"/>
                <a:gd name="T28" fmla="*/ 539 w 1446"/>
                <a:gd name="T29" fmla="*/ 199 h 851"/>
                <a:gd name="T30" fmla="*/ 709 w 1446"/>
                <a:gd name="T31" fmla="*/ 85 h 851"/>
                <a:gd name="T32" fmla="*/ 879 w 1446"/>
                <a:gd name="T33" fmla="*/ 57 h 851"/>
                <a:gd name="T34" fmla="*/ 964 w 1446"/>
                <a:gd name="T35" fmla="*/ 0 h 851"/>
                <a:gd name="T36" fmla="*/ 1134 w 1446"/>
                <a:gd name="T37" fmla="*/ 57 h 851"/>
                <a:gd name="T38" fmla="*/ 1191 w 1446"/>
                <a:gd name="T39" fmla="*/ 85 h 851"/>
                <a:gd name="T40" fmla="*/ 1248 w 1446"/>
                <a:gd name="T41" fmla="*/ 142 h 851"/>
                <a:gd name="T42" fmla="*/ 1304 w 1446"/>
                <a:gd name="T43" fmla="*/ 114 h 851"/>
                <a:gd name="T44" fmla="*/ 1389 w 1446"/>
                <a:gd name="T45" fmla="*/ 170 h 851"/>
                <a:gd name="T46" fmla="*/ 1446 w 1446"/>
                <a:gd name="T47" fmla="*/ 227 h 851"/>
                <a:gd name="T48" fmla="*/ 1446 w 1446"/>
                <a:gd name="T49" fmla="*/ 312 h 851"/>
                <a:gd name="T50" fmla="*/ 1446 w 1446"/>
                <a:gd name="T51" fmla="*/ 369 h 851"/>
                <a:gd name="T52" fmla="*/ 1418 w 1446"/>
                <a:gd name="T53" fmla="*/ 482 h 851"/>
                <a:gd name="T54" fmla="*/ 1333 w 1446"/>
                <a:gd name="T55" fmla="*/ 510 h 851"/>
                <a:gd name="T56" fmla="*/ 1361 w 1446"/>
                <a:gd name="T57" fmla="*/ 397 h 851"/>
                <a:gd name="T58" fmla="*/ 1276 w 1446"/>
                <a:gd name="T59" fmla="*/ 454 h 851"/>
                <a:gd name="T60" fmla="*/ 1219 w 1446"/>
                <a:gd name="T61" fmla="*/ 454 h 851"/>
                <a:gd name="T62" fmla="*/ 1106 w 1446"/>
                <a:gd name="T63" fmla="*/ 454 h 851"/>
                <a:gd name="T64" fmla="*/ 993 w 1446"/>
                <a:gd name="T65" fmla="*/ 454 h 851"/>
                <a:gd name="T66" fmla="*/ 907 w 1446"/>
                <a:gd name="T67" fmla="*/ 482 h 851"/>
                <a:gd name="T68" fmla="*/ 907 w 1446"/>
                <a:gd name="T69" fmla="*/ 596 h 851"/>
                <a:gd name="T70" fmla="*/ 851 w 1446"/>
                <a:gd name="T71" fmla="*/ 709 h 851"/>
                <a:gd name="T72" fmla="*/ 794 w 1446"/>
                <a:gd name="T73" fmla="*/ 766 h 851"/>
                <a:gd name="T74" fmla="*/ 709 w 1446"/>
                <a:gd name="T75" fmla="*/ 851 h 851"/>
                <a:gd name="T76" fmla="*/ 539 w 1446"/>
                <a:gd name="T7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46" h="851">
                  <a:moveTo>
                    <a:pt x="539" y="851"/>
                  </a:moveTo>
                  <a:lnTo>
                    <a:pt x="511" y="822"/>
                  </a:lnTo>
                  <a:lnTo>
                    <a:pt x="539" y="766"/>
                  </a:lnTo>
                  <a:lnTo>
                    <a:pt x="482" y="766"/>
                  </a:lnTo>
                  <a:lnTo>
                    <a:pt x="511" y="709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426" y="596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454" y="227"/>
                  </a:lnTo>
                  <a:lnTo>
                    <a:pt x="511" y="170"/>
                  </a:lnTo>
                  <a:lnTo>
                    <a:pt x="539" y="199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822" y="142"/>
                  </a:lnTo>
                  <a:lnTo>
                    <a:pt x="879" y="57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0"/>
                  </a:lnTo>
                  <a:lnTo>
                    <a:pt x="1134" y="57"/>
                  </a:lnTo>
                  <a:lnTo>
                    <a:pt x="1163" y="57"/>
                  </a:lnTo>
                  <a:lnTo>
                    <a:pt x="1191" y="85"/>
                  </a:lnTo>
                  <a:lnTo>
                    <a:pt x="1163" y="114"/>
                  </a:lnTo>
                  <a:lnTo>
                    <a:pt x="1248" y="142"/>
                  </a:lnTo>
                  <a:lnTo>
                    <a:pt x="1276" y="114"/>
                  </a:lnTo>
                  <a:lnTo>
                    <a:pt x="1304" y="114"/>
                  </a:lnTo>
                  <a:lnTo>
                    <a:pt x="1361" y="114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46" y="227"/>
                  </a:lnTo>
                  <a:lnTo>
                    <a:pt x="1418" y="255"/>
                  </a:lnTo>
                  <a:lnTo>
                    <a:pt x="1446" y="312"/>
                  </a:lnTo>
                  <a:lnTo>
                    <a:pt x="1418" y="340"/>
                  </a:lnTo>
                  <a:lnTo>
                    <a:pt x="1446" y="369"/>
                  </a:lnTo>
                  <a:lnTo>
                    <a:pt x="1418" y="397"/>
                  </a:lnTo>
                  <a:lnTo>
                    <a:pt x="1418" y="482"/>
                  </a:lnTo>
                  <a:lnTo>
                    <a:pt x="1389" y="510"/>
                  </a:lnTo>
                  <a:lnTo>
                    <a:pt x="1333" y="510"/>
                  </a:lnTo>
                  <a:lnTo>
                    <a:pt x="1333" y="482"/>
                  </a:lnTo>
                  <a:lnTo>
                    <a:pt x="1361" y="397"/>
                  </a:lnTo>
                  <a:lnTo>
                    <a:pt x="1333" y="369"/>
                  </a:lnTo>
                  <a:lnTo>
                    <a:pt x="1276" y="454"/>
                  </a:lnTo>
                  <a:lnTo>
                    <a:pt x="1248" y="425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106" y="454"/>
                  </a:lnTo>
                  <a:lnTo>
                    <a:pt x="1049" y="425"/>
                  </a:lnTo>
                  <a:lnTo>
                    <a:pt x="993" y="454"/>
                  </a:lnTo>
                  <a:lnTo>
                    <a:pt x="964" y="482"/>
                  </a:lnTo>
                  <a:lnTo>
                    <a:pt x="907" y="482"/>
                  </a:lnTo>
                  <a:lnTo>
                    <a:pt x="879" y="539"/>
                  </a:lnTo>
                  <a:lnTo>
                    <a:pt x="907" y="596"/>
                  </a:lnTo>
                  <a:lnTo>
                    <a:pt x="851" y="624"/>
                  </a:lnTo>
                  <a:lnTo>
                    <a:pt x="851" y="709"/>
                  </a:lnTo>
                  <a:lnTo>
                    <a:pt x="766" y="737"/>
                  </a:lnTo>
                  <a:lnTo>
                    <a:pt x="794" y="766"/>
                  </a:lnTo>
                  <a:lnTo>
                    <a:pt x="737" y="794"/>
                  </a:lnTo>
                  <a:lnTo>
                    <a:pt x="709" y="851"/>
                  </a:lnTo>
                  <a:lnTo>
                    <a:pt x="652" y="794"/>
                  </a:lnTo>
                  <a:lnTo>
                    <a:pt x="539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7A6081FB-821A-4BC9-81D1-A62C408CE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5733"/>
              <a:ext cx="794" cy="822"/>
            </a:xfrm>
            <a:custGeom>
              <a:avLst/>
              <a:gdLst>
                <a:gd name="T0" fmla="*/ 114 w 794"/>
                <a:gd name="T1" fmla="*/ 822 h 822"/>
                <a:gd name="T2" fmla="*/ 114 w 794"/>
                <a:gd name="T3" fmla="*/ 737 h 822"/>
                <a:gd name="T4" fmla="*/ 142 w 794"/>
                <a:gd name="T5" fmla="*/ 709 h 822"/>
                <a:gd name="T6" fmla="*/ 114 w 794"/>
                <a:gd name="T7" fmla="*/ 680 h 822"/>
                <a:gd name="T8" fmla="*/ 142 w 794"/>
                <a:gd name="T9" fmla="*/ 652 h 822"/>
                <a:gd name="T10" fmla="*/ 114 w 794"/>
                <a:gd name="T11" fmla="*/ 595 h 822"/>
                <a:gd name="T12" fmla="*/ 142 w 794"/>
                <a:gd name="T13" fmla="*/ 567 h 822"/>
                <a:gd name="T14" fmla="*/ 85 w 794"/>
                <a:gd name="T15" fmla="*/ 567 h 822"/>
                <a:gd name="T16" fmla="*/ 85 w 794"/>
                <a:gd name="T17" fmla="*/ 510 h 822"/>
                <a:gd name="T18" fmla="*/ 57 w 794"/>
                <a:gd name="T19" fmla="*/ 454 h 822"/>
                <a:gd name="T20" fmla="*/ 0 w 794"/>
                <a:gd name="T21" fmla="*/ 454 h 822"/>
                <a:gd name="T22" fmla="*/ 0 w 794"/>
                <a:gd name="T23" fmla="*/ 425 h 822"/>
                <a:gd name="T24" fmla="*/ 57 w 794"/>
                <a:gd name="T25" fmla="*/ 425 h 822"/>
                <a:gd name="T26" fmla="*/ 57 w 794"/>
                <a:gd name="T27" fmla="*/ 369 h 822"/>
                <a:gd name="T28" fmla="*/ 85 w 794"/>
                <a:gd name="T29" fmla="*/ 369 h 822"/>
                <a:gd name="T30" fmla="*/ 142 w 794"/>
                <a:gd name="T31" fmla="*/ 397 h 822"/>
                <a:gd name="T32" fmla="*/ 170 w 794"/>
                <a:gd name="T33" fmla="*/ 369 h 822"/>
                <a:gd name="T34" fmla="*/ 227 w 794"/>
                <a:gd name="T35" fmla="*/ 397 h 822"/>
                <a:gd name="T36" fmla="*/ 256 w 794"/>
                <a:gd name="T37" fmla="*/ 397 h 822"/>
                <a:gd name="T38" fmla="*/ 284 w 794"/>
                <a:gd name="T39" fmla="*/ 312 h 822"/>
                <a:gd name="T40" fmla="*/ 284 w 794"/>
                <a:gd name="T41" fmla="*/ 198 h 822"/>
                <a:gd name="T42" fmla="*/ 312 w 794"/>
                <a:gd name="T43" fmla="*/ 142 h 822"/>
                <a:gd name="T44" fmla="*/ 369 w 794"/>
                <a:gd name="T45" fmla="*/ 142 h 822"/>
                <a:gd name="T46" fmla="*/ 369 w 794"/>
                <a:gd name="T47" fmla="*/ 113 h 822"/>
                <a:gd name="T48" fmla="*/ 312 w 794"/>
                <a:gd name="T49" fmla="*/ 57 h 822"/>
                <a:gd name="T50" fmla="*/ 426 w 794"/>
                <a:gd name="T51" fmla="*/ 85 h 822"/>
                <a:gd name="T52" fmla="*/ 426 w 794"/>
                <a:gd name="T53" fmla="*/ 28 h 822"/>
                <a:gd name="T54" fmla="*/ 482 w 794"/>
                <a:gd name="T55" fmla="*/ 0 h 822"/>
                <a:gd name="T56" fmla="*/ 539 w 794"/>
                <a:gd name="T57" fmla="*/ 57 h 822"/>
                <a:gd name="T58" fmla="*/ 511 w 794"/>
                <a:gd name="T59" fmla="*/ 85 h 822"/>
                <a:gd name="T60" fmla="*/ 596 w 794"/>
                <a:gd name="T61" fmla="*/ 113 h 822"/>
                <a:gd name="T62" fmla="*/ 652 w 794"/>
                <a:gd name="T63" fmla="*/ 198 h 822"/>
                <a:gd name="T64" fmla="*/ 624 w 794"/>
                <a:gd name="T65" fmla="*/ 227 h 822"/>
                <a:gd name="T66" fmla="*/ 624 w 794"/>
                <a:gd name="T67" fmla="*/ 283 h 822"/>
                <a:gd name="T68" fmla="*/ 567 w 794"/>
                <a:gd name="T69" fmla="*/ 283 h 822"/>
                <a:gd name="T70" fmla="*/ 596 w 794"/>
                <a:gd name="T71" fmla="*/ 340 h 822"/>
                <a:gd name="T72" fmla="*/ 624 w 794"/>
                <a:gd name="T73" fmla="*/ 340 h 822"/>
                <a:gd name="T74" fmla="*/ 624 w 794"/>
                <a:gd name="T75" fmla="*/ 397 h 822"/>
                <a:gd name="T76" fmla="*/ 652 w 794"/>
                <a:gd name="T77" fmla="*/ 425 h 822"/>
                <a:gd name="T78" fmla="*/ 709 w 794"/>
                <a:gd name="T79" fmla="*/ 425 h 822"/>
                <a:gd name="T80" fmla="*/ 737 w 794"/>
                <a:gd name="T81" fmla="*/ 397 h 822"/>
                <a:gd name="T82" fmla="*/ 794 w 794"/>
                <a:gd name="T83" fmla="*/ 454 h 822"/>
                <a:gd name="T84" fmla="*/ 737 w 794"/>
                <a:gd name="T85" fmla="*/ 510 h 822"/>
                <a:gd name="T86" fmla="*/ 737 w 794"/>
                <a:gd name="T87" fmla="*/ 567 h 822"/>
                <a:gd name="T88" fmla="*/ 709 w 794"/>
                <a:gd name="T89" fmla="*/ 595 h 822"/>
                <a:gd name="T90" fmla="*/ 709 w 794"/>
                <a:gd name="T91" fmla="*/ 652 h 822"/>
                <a:gd name="T92" fmla="*/ 624 w 794"/>
                <a:gd name="T93" fmla="*/ 680 h 822"/>
                <a:gd name="T94" fmla="*/ 624 w 794"/>
                <a:gd name="T95" fmla="*/ 595 h 822"/>
                <a:gd name="T96" fmla="*/ 567 w 794"/>
                <a:gd name="T97" fmla="*/ 567 h 822"/>
                <a:gd name="T98" fmla="*/ 511 w 794"/>
                <a:gd name="T99" fmla="*/ 595 h 822"/>
                <a:gd name="T100" fmla="*/ 511 w 794"/>
                <a:gd name="T101" fmla="*/ 652 h 822"/>
                <a:gd name="T102" fmla="*/ 426 w 794"/>
                <a:gd name="T103" fmla="*/ 737 h 822"/>
                <a:gd name="T104" fmla="*/ 426 w 794"/>
                <a:gd name="T105" fmla="*/ 652 h 822"/>
                <a:gd name="T106" fmla="*/ 397 w 794"/>
                <a:gd name="T107" fmla="*/ 680 h 822"/>
                <a:gd name="T108" fmla="*/ 369 w 794"/>
                <a:gd name="T109" fmla="*/ 652 h 822"/>
                <a:gd name="T110" fmla="*/ 341 w 794"/>
                <a:gd name="T111" fmla="*/ 680 h 822"/>
                <a:gd name="T112" fmla="*/ 284 w 794"/>
                <a:gd name="T113" fmla="*/ 680 h 822"/>
                <a:gd name="T114" fmla="*/ 312 w 794"/>
                <a:gd name="T115" fmla="*/ 737 h 822"/>
                <a:gd name="T116" fmla="*/ 284 w 794"/>
                <a:gd name="T117" fmla="*/ 737 h 822"/>
                <a:gd name="T118" fmla="*/ 256 w 794"/>
                <a:gd name="T119" fmla="*/ 737 h 822"/>
                <a:gd name="T120" fmla="*/ 227 w 794"/>
                <a:gd name="T121" fmla="*/ 794 h 822"/>
                <a:gd name="T122" fmla="*/ 170 w 794"/>
                <a:gd name="T123" fmla="*/ 794 h 822"/>
                <a:gd name="T124" fmla="*/ 114 w 794"/>
                <a:gd name="T12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4" h="822">
                  <a:moveTo>
                    <a:pt x="114" y="822"/>
                  </a:moveTo>
                  <a:lnTo>
                    <a:pt x="114" y="737"/>
                  </a:lnTo>
                  <a:lnTo>
                    <a:pt x="142" y="709"/>
                  </a:lnTo>
                  <a:lnTo>
                    <a:pt x="114" y="680"/>
                  </a:lnTo>
                  <a:lnTo>
                    <a:pt x="142" y="652"/>
                  </a:lnTo>
                  <a:lnTo>
                    <a:pt x="114" y="595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85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97"/>
                  </a:lnTo>
                  <a:lnTo>
                    <a:pt x="256" y="397"/>
                  </a:lnTo>
                  <a:lnTo>
                    <a:pt x="284" y="312"/>
                  </a:lnTo>
                  <a:lnTo>
                    <a:pt x="284" y="198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426" y="85"/>
                  </a:lnTo>
                  <a:lnTo>
                    <a:pt x="426" y="28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596" y="113"/>
                  </a:lnTo>
                  <a:lnTo>
                    <a:pt x="652" y="198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09" y="595"/>
                  </a:lnTo>
                  <a:lnTo>
                    <a:pt x="709" y="652"/>
                  </a:lnTo>
                  <a:lnTo>
                    <a:pt x="624" y="680"/>
                  </a:lnTo>
                  <a:lnTo>
                    <a:pt x="624" y="595"/>
                  </a:lnTo>
                  <a:lnTo>
                    <a:pt x="567" y="567"/>
                  </a:lnTo>
                  <a:lnTo>
                    <a:pt x="511" y="595"/>
                  </a:lnTo>
                  <a:lnTo>
                    <a:pt x="511" y="652"/>
                  </a:lnTo>
                  <a:lnTo>
                    <a:pt x="426" y="737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312" y="737"/>
                  </a:lnTo>
                  <a:lnTo>
                    <a:pt x="284" y="737"/>
                  </a:lnTo>
                  <a:lnTo>
                    <a:pt x="256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14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0ACBFE80-0A61-4434-B896-47F0CF40E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5875"/>
              <a:ext cx="426" cy="312"/>
            </a:xfrm>
            <a:custGeom>
              <a:avLst/>
              <a:gdLst>
                <a:gd name="T0" fmla="*/ 227 w 426"/>
                <a:gd name="T1" fmla="*/ 312 h 312"/>
                <a:gd name="T2" fmla="*/ 170 w 426"/>
                <a:gd name="T3" fmla="*/ 255 h 312"/>
                <a:gd name="T4" fmla="*/ 142 w 426"/>
                <a:gd name="T5" fmla="*/ 283 h 312"/>
                <a:gd name="T6" fmla="*/ 85 w 426"/>
                <a:gd name="T7" fmla="*/ 283 h 312"/>
                <a:gd name="T8" fmla="*/ 57 w 426"/>
                <a:gd name="T9" fmla="*/ 255 h 312"/>
                <a:gd name="T10" fmla="*/ 57 w 426"/>
                <a:gd name="T11" fmla="*/ 198 h 312"/>
                <a:gd name="T12" fmla="*/ 29 w 426"/>
                <a:gd name="T13" fmla="*/ 198 h 312"/>
                <a:gd name="T14" fmla="*/ 0 w 426"/>
                <a:gd name="T15" fmla="*/ 141 h 312"/>
                <a:gd name="T16" fmla="*/ 57 w 426"/>
                <a:gd name="T17" fmla="*/ 141 h 312"/>
                <a:gd name="T18" fmla="*/ 57 w 426"/>
                <a:gd name="T19" fmla="*/ 85 h 312"/>
                <a:gd name="T20" fmla="*/ 85 w 426"/>
                <a:gd name="T21" fmla="*/ 56 h 312"/>
                <a:gd name="T22" fmla="*/ 114 w 426"/>
                <a:gd name="T23" fmla="*/ 28 h 312"/>
                <a:gd name="T24" fmla="*/ 170 w 426"/>
                <a:gd name="T25" fmla="*/ 0 h 312"/>
                <a:gd name="T26" fmla="*/ 199 w 426"/>
                <a:gd name="T27" fmla="*/ 56 h 312"/>
                <a:gd name="T28" fmla="*/ 227 w 426"/>
                <a:gd name="T29" fmla="*/ 28 h 312"/>
                <a:gd name="T30" fmla="*/ 255 w 426"/>
                <a:gd name="T31" fmla="*/ 56 h 312"/>
                <a:gd name="T32" fmla="*/ 284 w 426"/>
                <a:gd name="T33" fmla="*/ 28 h 312"/>
                <a:gd name="T34" fmla="*/ 312 w 426"/>
                <a:gd name="T35" fmla="*/ 28 h 312"/>
                <a:gd name="T36" fmla="*/ 312 w 426"/>
                <a:gd name="T37" fmla="*/ 85 h 312"/>
                <a:gd name="T38" fmla="*/ 312 w 426"/>
                <a:gd name="T39" fmla="*/ 113 h 312"/>
                <a:gd name="T40" fmla="*/ 426 w 426"/>
                <a:gd name="T41" fmla="*/ 170 h 312"/>
                <a:gd name="T42" fmla="*/ 426 w 426"/>
                <a:gd name="T43" fmla="*/ 198 h 312"/>
                <a:gd name="T44" fmla="*/ 369 w 426"/>
                <a:gd name="T45" fmla="*/ 255 h 312"/>
                <a:gd name="T46" fmla="*/ 341 w 426"/>
                <a:gd name="T47" fmla="*/ 255 h 312"/>
                <a:gd name="T48" fmla="*/ 284 w 426"/>
                <a:gd name="T49" fmla="*/ 227 h 312"/>
                <a:gd name="T50" fmla="*/ 255 w 426"/>
                <a:gd name="T51" fmla="*/ 255 h 312"/>
                <a:gd name="T52" fmla="*/ 227 w 426"/>
                <a:gd name="T5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6" h="312">
                  <a:moveTo>
                    <a:pt x="227" y="312"/>
                  </a:moveTo>
                  <a:lnTo>
                    <a:pt x="170" y="255"/>
                  </a:lnTo>
                  <a:lnTo>
                    <a:pt x="142" y="283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57" y="198"/>
                  </a:lnTo>
                  <a:lnTo>
                    <a:pt x="29" y="198"/>
                  </a:lnTo>
                  <a:lnTo>
                    <a:pt x="0" y="141"/>
                  </a:lnTo>
                  <a:lnTo>
                    <a:pt x="57" y="141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56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12" y="113"/>
                  </a:lnTo>
                  <a:lnTo>
                    <a:pt x="426" y="170"/>
                  </a:lnTo>
                  <a:lnTo>
                    <a:pt x="426" y="198"/>
                  </a:lnTo>
                  <a:lnTo>
                    <a:pt x="369" y="255"/>
                  </a:lnTo>
                  <a:lnTo>
                    <a:pt x="341" y="255"/>
                  </a:lnTo>
                  <a:lnTo>
                    <a:pt x="284" y="227"/>
                  </a:lnTo>
                  <a:lnTo>
                    <a:pt x="255" y="255"/>
                  </a:lnTo>
                  <a:lnTo>
                    <a:pt x="227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A2E40569-640E-4F54-AC20-216F00BC6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23"/>
              <a:ext cx="766" cy="992"/>
            </a:xfrm>
            <a:custGeom>
              <a:avLst/>
              <a:gdLst>
                <a:gd name="T0" fmla="*/ 425 w 766"/>
                <a:gd name="T1" fmla="*/ 85 h 992"/>
                <a:gd name="T2" fmla="*/ 425 w 766"/>
                <a:gd name="T3" fmla="*/ 141 h 992"/>
                <a:gd name="T4" fmla="*/ 312 w 766"/>
                <a:gd name="T5" fmla="*/ 113 h 992"/>
                <a:gd name="T6" fmla="*/ 340 w 766"/>
                <a:gd name="T7" fmla="*/ 198 h 992"/>
                <a:gd name="T8" fmla="*/ 227 w 766"/>
                <a:gd name="T9" fmla="*/ 312 h 992"/>
                <a:gd name="T10" fmla="*/ 199 w 766"/>
                <a:gd name="T11" fmla="*/ 453 h 992"/>
                <a:gd name="T12" fmla="*/ 57 w 766"/>
                <a:gd name="T13" fmla="*/ 482 h 992"/>
                <a:gd name="T14" fmla="*/ 29 w 766"/>
                <a:gd name="T15" fmla="*/ 567 h 992"/>
                <a:gd name="T16" fmla="*/ 29 w 766"/>
                <a:gd name="T17" fmla="*/ 680 h 992"/>
                <a:gd name="T18" fmla="*/ 85 w 766"/>
                <a:gd name="T19" fmla="*/ 793 h 992"/>
                <a:gd name="T20" fmla="*/ 114 w 766"/>
                <a:gd name="T21" fmla="*/ 907 h 992"/>
                <a:gd name="T22" fmla="*/ 114 w 766"/>
                <a:gd name="T23" fmla="*/ 964 h 992"/>
                <a:gd name="T24" fmla="*/ 227 w 766"/>
                <a:gd name="T25" fmla="*/ 964 h 992"/>
                <a:gd name="T26" fmla="*/ 255 w 766"/>
                <a:gd name="T27" fmla="*/ 935 h 992"/>
                <a:gd name="T28" fmla="*/ 312 w 766"/>
                <a:gd name="T29" fmla="*/ 879 h 992"/>
                <a:gd name="T30" fmla="*/ 397 w 766"/>
                <a:gd name="T31" fmla="*/ 907 h 992"/>
                <a:gd name="T32" fmla="*/ 482 w 766"/>
                <a:gd name="T33" fmla="*/ 907 h 992"/>
                <a:gd name="T34" fmla="*/ 539 w 766"/>
                <a:gd name="T35" fmla="*/ 822 h 992"/>
                <a:gd name="T36" fmla="*/ 567 w 766"/>
                <a:gd name="T37" fmla="*/ 652 h 992"/>
                <a:gd name="T38" fmla="*/ 624 w 766"/>
                <a:gd name="T39" fmla="*/ 623 h 992"/>
                <a:gd name="T40" fmla="*/ 681 w 766"/>
                <a:gd name="T41" fmla="*/ 595 h 992"/>
                <a:gd name="T42" fmla="*/ 737 w 766"/>
                <a:gd name="T43" fmla="*/ 510 h 992"/>
                <a:gd name="T44" fmla="*/ 766 w 766"/>
                <a:gd name="T45" fmla="*/ 453 h 992"/>
                <a:gd name="T46" fmla="*/ 709 w 766"/>
                <a:gd name="T47" fmla="*/ 368 h 992"/>
                <a:gd name="T48" fmla="*/ 652 w 766"/>
                <a:gd name="T49" fmla="*/ 368 h 992"/>
                <a:gd name="T50" fmla="*/ 567 w 766"/>
                <a:gd name="T51" fmla="*/ 283 h 992"/>
                <a:gd name="T52" fmla="*/ 624 w 766"/>
                <a:gd name="T53" fmla="*/ 226 h 992"/>
                <a:gd name="T54" fmla="*/ 709 w 766"/>
                <a:gd name="T55" fmla="*/ 113 h 992"/>
                <a:gd name="T56" fmla="*/ 624 w 766"/>
                <a:gd name="T57" fmla="*/ 85 h 992"/>
                <a:gd name="T58" fmla="*/ 567 w 766"/>
                <a:gd name="T59" fmla="*/ 56 h 992"/>
                <a:gd name="T60" fmla="*/ 539 w 766"/>
                <a:gd name="T61" fmla="*/ 0 h 992"/>
                <a:gd name="T62" fmla="*/ 511 w 766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992">
                  <a:moveTo>
                    <a:pt x="425" y="28"/>
                  </a:moveTo>
                  <a:lnTo>
                    <a:pt x="425" y="85"/>
                  </a:lnTo>
                  <a:lnTo>
                    <a:pt x="482" y="141"/>
                  </a:lnTo>
                  <a:lnTo>
                    <a:pt x="425" y="141"/>
                  </a:lnTo>
                  <a:lnTo>
                    <a:pt x="369" y="170"/>
                  </a:lnTo>
                  <a:lnTo>
                    <a:pt x="312" y="113"/>
                  </a:lnTo>
                  <a:lnTo>
                    <a:pt x="312" y="170"/>
                  </a:lnTo>
                  <a:lnTo>
                    <a:pt x="340" y="198"/>
                  </a:lnTo>
                  <a:lnTo>
                    <a:pt x="340" y="226"/>
                  </a:lnTo>
                  <a:lnTo>
                    <a:pt x="227" y="312"/>
                  </a:lnTo>
                  <a:lnTo>
                    <a:pt x="199" y="368"/>
                  </a:lnTo>
                  <a:lnTo>
                    <a:pt x="199" y="453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67"/>
                  </a:lnTo>
                  <a:lnTo>
                    <a:pt x="0" y="623"/>
                  </a:lnTo>
                  <a:lnTo>
                    <a:pt x="29" y="680"/>
                  </a:lnTo>
                  <a:lnTo>
                    <a:pt x="85" y="737"/>
                  </a:lnTo>
                  <a:lnTo>
                    <a:pt x="85" y="793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42" y="935"/>
                  </a:lnTo>
                  <a:lnTo>
                    <a:pt x="114" y="964"/>
                  </a:lnTo>
                  <a:lnTo>
                    <a:pt x="199" y="992"/>
                  </a:lnTo>
                  <a:lnTo>
                    <a:pt x="227" y="964"/>
                  </a:lnTo>
                  <a:lnTo>
                    <a:pt x="255" y="964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12" y="879"/>
                  </a:lnTo>
                  <a:lnTo>
                    <a:pt x="340" y="879"/>
                  </a:lnTo>
                  <a:lnTo>
                    <a:pt x="397" y="907"/>
                  </a:lnTo>
                  <a:lnTo>
                    <a:pt x="425" y="879"/>
                  </a:lnTo>
                  <a:lnTo>
                    <a:pt x="482" y="907"/>
                  </a:lnTo>
                  <a:lnTo>
                    <a:pt x="511" y="907"/>
                  </a:lnTo>
                  <a:lnTo>
                    <a:pt x="539" y="822"/>
                  </a:lnTo>
                  <a:lnTo>
                    <a:pt x="539" y="708"/>
                  </a:lnTo>
                  <a:lnTo>
                    <a:pt x="567" y="652"/>
                  </a:lnTo>
                  <a:lnTo>
                    <a:pt x="624" y="652"/>
                  </a:lnTo>
                  <a:lnTo>
                    <a:pt x="624" y="623"/>
                  </a:lnTo>
                  <a:lnTo>
                    <a:pt x="567" y="567"/>
                  </a:lnTo>
                  <a:lnTo>
                    <a:pt x="681" y="595"/>
                  </a:lnTo>
                  <a:lnTo>
                    <a:pt x="681" y="538"/>
                  </a:lnTo>
                  <a:lnTo>
                    <a:pt x="737" y="510"/>
                  </a:lnTo>
                  <a:lnTo>
                    <a:pt x="709" y="482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709" y="368"/>
                  </a:lnTo>
                  <a:lnTo>
                    <a:pt x="681" y="340"/>
                  </a:lnTo>
                  <a:lnTo>
                    <a:pt x="652" y="368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511" y="0"/>
                  </a:lnTo>
                  <a:lnTo>
                    <a:pt x="42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50A86969-8BCF-4CE3-B447-AA5B90CFE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109"/>
              <a:ext cx="822" cy="936"/>
            </a:xfrm>
            <a:custGeom>
              <a:avLst/>
              <a:gdLst>
                <a:gd name="T0" fmla="*/ 681 w 822"/>
                <a:gd name="T1" fmla="*/ 936 h 936"/>
                <a:gd name="T2" fmla="*/ 567 w 822"/>
                <a:gd name="T3" fmla="*/ 879 h 936"/>
                <a:gd name="T4" fmla="*/ 567 w 822"/>
                <a:gd name="T5" fmla="*/ 794 h 936"/>
                <a:gd name="T6" fmla="*/ 539 w 822"/>
                <a:gd name="T7" fmla="*/ 794 h 936"/>
                <a:gd name="T8" fmla="*/ 510 w 822"/>
                <a:gd name="T9" fmla="*/ 822 h 936"/>
                <a:gd name="T10" fmla="*/ 482 w 822"/>
                <a:gd name="T11" fmla="*/ 794 h 936"/>
                <a:gd name="T12" fmla="*/ 454 w 822"/>
                <a:gd name="T13" fmla="*/ 822 h 936"/>
                <a:gd name="T14" fmla="*/ 425 w 822"/>
                <a:gd name="T15" fmla="*/ 766 h 936"/>
                <a:gd name="T16" fmla="*/ 369 w 822"/>
                <a:gd name="T17" fmla="*/ 794 h 936"/>
                <a:gd name="T18" fmla="*/ 340 w 822"/>
                <a:gd name="T19" fmla="*/ 822 h 936"/>
                <a:gd name="T20" fmla="*/ 284 w 822"/>
                <a:gd name="T21" fmla="*/ 737 h 936"/>
                <a:gd name="T22" fmla="*/ 199 w 822"/>
                <a:gd name="T23" fmla="*/ 709 h 936"/>
                <a:gd name="T24" fmla="*/ 227 w 822"/>
                <a:gd name="T25" fmla="*/ 681 h 936"/>
                <a:gd name="T26" fmla="*/ 170 w 822"/>
                <a:gd name="T27" fmla="*/ 624 h 936"/>
                <a:gd name="T28" fmla="*/ 142 w 822"/>
                <a:gd name="T29" fmla="*/ 596 h 936"/>
                <a:gd name="T30" fmla="*/ 199 w 822"/>
                <a:gd name="T31" fmla="*/ 567 h 936"/>
                <a:gd name="T32" fmla="*/ 142 w 822"/>
                <a:gd name="T33" fmla="*/ 539 h 936"/>
                <a:gd name="T34" fmla="*/ 142 w 822"/>
                <a:gd name="T35" fmla="*/ 482 h 936"/>
                <a:gd name="T36" fmla="*/ 114 w 822"/>
                <a:gd name="T37" fmla="*/ 454 h 936"/>
                <a:gd name="T38" fmla="*/ 85 w 822"/>
                <a:gd name="T39" fmla="*/ 482 h 936"/>
                <a:gd name="T40" fmla="*/ 29 w 822"/>
                <a:gd name="T41" fmla="*/ 454 h 936"/>
                <a:gd name="T42" fmla="*/ 0 w 822"/>
                <a:gd name="T43" fmla="*/ 397 h 936"/>
                <a:gd name="T44" fmla="*/ 29 w 822"/>
                <a:gd name="T45" fmla="*/ 397 h 936"/>
                <a:gd name="T46" fmla="*/ 57 w 822"/>
                <a:gd name="T47" fmla="*/ 397 h 936"/>
                <a:gd name="T48" fmla="*/ 57 w 822"/>
                <a:gd name="T49" fmla="*/ 340 h 936"/>
                <a:gd name="T50" fmla="*/ 114 w 822"/>
                <a:gd name="T51" fmla="*/ 340 h 936"/>
                <a:gd name="T52" fmla="*/ 142 w 822"/>
                <a:gd name="T53" fmla="*/ 227 h 936"/>
                <a:gd name="T54" fmla="*/ 114 w 822"/>
                <a:gd name="T55" fmla="*/ 199 h 936"/>
                <a:gd name="T56" fmla="*/ 142 w 822"/>
                <a:gd name="T57" fmla="*/ 142 h 936"/>
                <a:gd name="T58" fmla="*/ 199 w 822"/>
                <a:gd name="T59" fmla="*/ 142 h 936"/>
                <a:gd name="T60" fmla="*/ 227 w 822"/>
                <a:gd name="T61" fmla="*/ 57 h 936"/>
                <a:gd name="T62" fmla="*/ 284 w 822"/>
                <a:gd name="T63" fmla="*/ 57 h 936"/>
                <a:gd name="T64" fmla="*/ 340 w 822"/>
                <a:gd name="T65" fmla="*/ 0 h 936"/>
                <a:gd name="T66" fmla="*/ 454 w 822"/>
                <a:gd name="T67" fmla="*/ 29 h 936"/>
                <a:gd name="T68" fmla="*/ 482 w 822"/>
                <a:gd name="T69" fmla="*/ 0 h 936"/>
                <a:gd name="T70" fmla="*/ 539 w 822"/>
                <a:gd name="T71" fmla="*/ 29 h 936"/>
                <a:gd name="T72" fmla="*/ 624 w 822"/>
                <a:gd name="T73" fmla="*/ 29 h 936"/>
                <a:gd name="T74" fmla="*/ 624 w 822"/>
                <a:gd name="T75" fmla="*/ 114 h 936"/>
                <a:gd name="T76" fmla="*/ 681 w 822"/>
                <a:gd name="T77" fmla="*/ 114 h 936"/>
                <a:gd name="T78" fmla="*/ 681 w 822"/>
                <a:gd name="T79" fmla="*/ 85 h 936"/>
                <a:gd name="T80" fmla="*/ 681 w 822"/>
                <a:gd name="T81" fmla="*/ 57 h 936"/>
                <a:gd name="T82" fmla="*/ 737 w 822"/>
                <a:gd name="T83" fmla="*/ 85 h 936"/>
                <a:gd name="T84" fmla="*/ 794 w 822"/>
                <a:gd name="T85" fmla="*/ 142 h 936"/>
                <a:gd name="T86" fmla="*/ 822 w 822"/>
                <a:gd name="T87" fmla="*/ 255 h 936"/>
                <a:gd name="T88" fmla="*/ 766 w 822"/>
                <a:gd name="T89" fmla="*/ 340 h 936"/>
                <a:gd name="T90" fmla="*/ 737 w 822"/>
                <a:gd name="T91" fmla="*/ 511 h 936"/>
                <a:gd name="T92" fmla="*/ 794 w 822"/>
                <a:gd name="T93" fmla="*/ 596 h 936"/>
                <a:gd name="T94" fmla="*/ 766 w 822"/>
                <a:gd name="T95" fmla="*/ 652 h 936"/>
                <a:gd name="T96" fmla="*/ 766 w 822"/>
                <a:gd name="T97" fmla="*/ 681 h 936"/>
                <a:gd name="T98" fmla="*/ 737 w 822"/>
                <a:gd name="T99" fmla="*/ 794 h 936"/>
                <a:gd name="T100" fmla="*/ 709 w 822"/>
                <a:gd name="T101" fmla="*/ 822 h 936"/>
                <a:gd name="T102" fmla="*/ 709 w 822"/>
                <a:gd name="T103" fmla="*/ 879 h 936"/>
                <a:gd name="T104" fmla="*/ 681 w 822"/>
                <a:gd name="T105" fmla="*/ 936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36">
                  <a:moveTo>
                    <a:pt x="681" y="936"/>
                  </a:moveTo>
                  <a:lnTo>
                    <a:pt x="567" y="879"/>
                  </a:lnTo>
                  <a:lnTo>
                    <a:pt x="567" y="794"/>
                  </a:lnTo>
                  <a:lnTo>
                    <a:pt x="539" y="794"/>
                  </a:lnTo>
                  <a:lnTo>
                    <a:pt x="510" y="822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425" y="766"/>
                  </a:lnTo>
                  <a:lnTo>
                    <a:pt x="369" y="794"/>
                  </a:lnTo>
                  <a:lnTo>
                    <a:pt x="340" y="822"/>
                  </a:lnTo>
                  <a:lnTo>
                    <a:pt x="284" y="737"/>
                  </a:lnTo>
                  <a:lnTo>
                    <a:pt x="199" y="709"/>
                  </a:lnTo>
                  <a:lnTo>
                    <a:pt x="227" y="681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114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227"/>
                  </a:lnTo>
                  <a:lnTo>
                    <a:pt x="114" y="199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0" y="0"/>
                  </a:lnTo>
                  <a:lnTo>
                    <a:pt x="454" y="29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624" y="29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85"/>
                  </a:lnTo>
                  <a:lnTo>
                    <a:pt x="681" y="57"/>
                  </a:lnTo>
                  <a:lnTo>
                    <a:pt x="737" y="85"/>
                  </a:lnTo>
                  <a:lnTo>
                    <a:pt x="794" y="142"/>
                  </a:lnTo>
                  <a:lnTo>
                    <a:pt x="822" y="255"/>
                  </a:lnTo>
                  <a:lnTo>
                    <a:pt x="766" y="340"/>
                  </a:lnTo>
                  <a:lnTo>
                    <a:pt x="737" y="511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766" y="681"/>
                  </a:lnTo>
                  <a:lnTo>
                    <a:pt x="737" y="794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681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EEAAF0C0-C1DD-4B56-ABED-CBBB5861E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" y="4514"/>
              <a:ext cx="1220" cy="822"/>
            </a:xfrm>
            <a:custGeom>
              <a:avLst/>
              <a:gdLst>
                <a:gd name="T0" fmla="*/ 1078 w 1220"/>
                <a:gd name="T1" fmla="*/ 397 h 822"/>
                <a:gd name="T2" fmla="*/ 1163 w 1220"/>
                <a:gd name="T3" fmla="*/ 454 h 822"/>
                <a:gd name="T4" fmla="*/ 1220 w 1220"/>
                <a:gd name="T5" fmla="*/ 595 h 822"/>
                <a:gd name="T6" fmla="*/ 1106 w 1220"/>
                <a:gd name="T7" fmla="*/ 737 h 822"/>
                <a:gd name="T8" fmla="*/ 1021 w 1220"/>
                <a:gd name="T9" fmla="*/ 709 h 822"/>
                <a:gd name="T10" fmla="*/ 1021 w 1220"/>
                <a:gd name="T11" fmla="*/ 595 h 822"/>
                <a:gd name="T12" fmla="*/ 851 w 1220"/>
                <a:gd name="T13" fmla="*/ 539 h 822"/>
                <a:gd name="T14" fmla="*/ 738 w 1220"/>
                <a:gd name="T15" fmla="*/ 680 h 822"/>
                <a:gd name="T16" fmla="*/ 653 w 1220"/>
                <a:gd name="T17" fmla="*/ 822 h 822"/>
                <a:gd name="T18" fmla="*/ 539 w 1220"/>
                <a:gd name="T19" fmla="*/ 765 h 822"/>
                <a:gd name="T20" fmla="*/ 397 w 1220"/>
                <a:gd name="T21" fmla="*/ 680 h 822"/>
                <a:gd name="T22" fmla="*/ 284 w 1220"/>
                <a:gd name="T23" fmla="*/ 652 h 822"/>
                <a:gd name="T24" fmla="*/ 29 w 1220"/>
                <a:gd name="T25" fmla="*/ 510 h 822"/>
                <a:gd name="T26" fmla="*/ 29 w 1220"/>
                <a:gd name="T27" fmla="*/ 425 h 822"/>
                <a:gd name="T28" fmla="*/ 57 w 1220"/>
                <a:gd name="T29" fmla="*/ 397 h 822"/>
                <a:gd name="T30" fmla="*/ 114 w 1220"/>
                <a:gd name="T31" fmla="*/ 340 h 822"/>
                <a:gd name="T32" fmla="*/ 86 w 1220"/>
                <a:gd name="T33" fmla="*/ 142 h 822"/>
                <a:gd name="T34" fmla="*/ 86 w 1220"/>
                <a:gd name="T35" fmla="*/ 85 h 822"/>
                <a:gd name="T36" fmla="*/ 171 w 1220"/>
                <a:gd name="T37" fmla="*/ 0 h 822"/>
                <a:gd name="T38" fmla="*/ 312 w 1220"/>
                <a:gd name="T39" fmla="*/ 0 h 822"/>
                <a:gd name="T40" fmla="*/ 312 w 1220"/>
                <a:gd name="T41" fmla="*/ 57 h 822"/>
                <a:gd name="T42" fmla="*/ 397 w 1220"/>
                <a:gd name="T43" fmla="*/ 170 h 822"/>
                <a:gd name="T44" fmla="*/ 454 w 1220"/>
                <a:gd name="T45" fmla="*/ 142 h 822"/>
                <a:gd name="T46" fmla="*/ 454 w 1220"/>
                <a:gd name="T47" fmla="*/ 227 h 822"/>
                <a:gd name="T48" fmla="*/ 653 w 1220"/>
                <a:gd name="T49" fmla="*/ 227 h 822"/>
                <a:gd name="T50" fmla="*/ 624 w 1220"/>
                <a:gd name="T51" fmla="*/ 283 h 822"/>
                <a:gd name="T52" fmla="*/ 539 w 1220"/>
                <a:gd name="T53" fmla="*/ 312 h 822"/>
                <a:gd name="T54" fmla="*/ 624 w 1220"/>
                <a:gd name="T55" fmla="*/ 368 h 822"/>
                <a:gd name="T56" fmla="*/ 567 w 1220"/>
                <a:gd name="T57" fmla="*/ 482 h 822"/>
                <a:gd name="T58" fmla="*/ 567 w 1220"/>
                <a:gd name="T59" fmla="*/ 567 h 822"/>
                <a:gd name="T60" fmla="*/ 653 w 1220"/>
                <a:gd name="T61" fmla="*/ 624 h 822"/>
                <a:gd name="T62" fmla="*/ 709 w 1220"/>
                <a:gd name="T63" fmla="*/ 567 h 822"/>
                <a:gd name="T64" fmla="*/ 738 w 1220"/>
                <a:gd name="T65" fmla="*/ 510 h 822"/>
                <a:gd name="T66" fmla="*/ 794 w 1220"/>
                <a:gd name="T67" fmla="*/ 425 h 822"/>
                <a:gd name="T68" fmla="*/ 908 w 1220"/>
                <a:gd name="T69" fmla="*/ 397 h 822"/>
                <a:gd name="T70" fmla="*/ 964 w 1220"/>
                <a:gd name="T71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0" h="822">
                  <a:moveTo>
                    <a:pt x="1021" y="368"/>
                  </a:moveTo>
                  <a:lnTo>
                    <a:pt x="1078" y="397"/>
                  </a:lnTo>
                  <a:lnTo>
                    <a:pt x="1106" y="368"/>
                  </a:lnTo>
                  <a:lnTo>
                    <a:pt x="1163" y="454"/>
                  </a:lnTo>
                  <a:lnTo>
                    <a:pt x="1163" y="510"/>
                  </a:lnTo>
                  <a:lnTo>
                    <a:pt x="1220" y="595"/>
                  </a:lnTo>
                  <a:lnTo>
                    <a:pt x="1191" y="709"/>
                  </a:lnTo>
                  <a:lnTo>
                    <a:pt x="1106" y="73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1049" y="680"/>
                  </a:lnTo>
                  <a:lnTo>
                    <a:pt x="1021" y="595"/>
                  </a:lnTo>
                  <a:lnTo>
                    <a:pt x="936" y="595"/>
                  </a:lnTo>
                  <a:lnTo>
                    <a:pt x="851" y="539"/>
                  </a:lnTo>
                  <a:lnTo>
                    <a:pt x="794" y="652"/>
                  </a:lnTo>
                  <a:lnTo>
                    <a:pt x="738" y="680"/>
                  </a:lnTo>
                  <a:lnTo>
                    <a:pt x="681" y="680"/>
                  </a:lnTo>
                  <a:lnTo>
                    <a:pt x="653" y="822"/>
                  </a:lnTo>
                  <a:lnTo>
                    <a:pt x="596" y="709"/>
                  </a:lnTo>
                  <a:lnTo>
                    <a:pt x="539" y="765"/>
                  </a:lnTo>
                  <a:lnTo>
                    <a:pt x="454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284" y="652"/>
                  </a:lnTo>
                  <a:lnTo>
                    <a:pt x="57" y="652"/>
                  </a:lnTo>
                  <a:lnTo>
                    <a:pt x="29" y="510"/>
                  </a:lnTo>
                  <a:lnTo>
                    <a:pt x="0" y="425"/>
                  </a:lnTo>
                  <a:lnTo>
                    <a:pt x="29" y="425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71" y="368"/>
                  </a:lnTo>
                  <a:lnTo>
                    <a:pt x="114" y="340"/>
                  </a:lnTo>
                  <a:lnTo>
                    <a:pt x="57" y="170"/>
                  </a:lnTo>
                  <a:lnTo>
                    <a:pt x="86" y="142"/>
                  </a:lnTo>
                  <a:lnTo>
                    <a:pt x="57" y="113"/>
                  </a:lnTo>
                  <a:lnTo>
                    <a:pt x="86" y="85"/>
                  </a:lnTo>
                  <a:lnTo>
                    <a:pt x="86" y="57"/>
                  </a:lnTo>
                  <a:lnTo>
                    <a:pt x="171" y="0"/>
                  </a:lnTo>
                  <a:lnTo>
                    <a:pt x="256" y="0"/>
                  </a:lnTo>
                  <a:lnTo>
                    <a:pt x="312" y="0"/>
                  </a:lnTo>
                  <a:lnTo>
                    <a:pt x="341" y="28"/>
                  </a:lnTo>
                  <a:lnTo>
                    <a:pt x="312" y="5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426" y="198"/>
                  </a:lnTo>
                  <a:lnTo>
                    <a:pt x="454" y="227"/>
                  </a:lnTo>
                  <a:lnTo>
                    <a:pt x="482" y="198"/>
                  </a:lnTo>
                  <a:lnTo>
                    <a:pt x="653" y="227"/>
                  </a:lnTo>
                  <a:lnTo>
                    <a:pt x="653" y="255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39" y="312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596" y="368"/>
                  </a:lnTo>
                  <a:lnTo>
                    <a:pt x="567" y="482"/>
                  </a:lnTo>
                  <a:lnTo>
                    <a:pt x="596" y="482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653" y="624"/>
                  </a:lnTo>
                  <a:lnTo>
                    <a:pt x="681" y="567"/>
                  </a:lnTo>
                  <a:lnTo>
                    <a:pt x="709" y="567"/>
                  </a:lnTo>
                  <a:lnTo>
                    <a:pt x="709" y="510"/>
                  </a:lnTo>
                  <a:lnTo>
                    <a:pt x="738" y="510"/>
                  </a:lnTo>
                  <a:lnTo>
                    <a:pt x="766" y="454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64" y="368"/>
                  </a:lnTo>
                  <a:lnTo>
                    <a:pt x="1021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AAFA250A-49CA-4CE1-8EE4-413AF58A6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4287"/>
              <a:ext cx="765" cy="851"/>
            </a:xfrm>
            <a:custGeom>
              <a:avLst/>
              <a:gdLst>
                <a:gd name="T0" fmla="*/ 425 w 765"/>
                <a:gd name="T1" fmla="*/ 85 h 851"/>
                <a:gd name="T2" fmla="*/ 510 w 765"/>
                <a:gd name="T3" fmla="*/ 227 h 851"/>
                <a:gd name="T4" fmla="*/ 482 w 765"/>
                <a:gd name="T5" fmla="*/ 340 h 851"/>
                <a:gd name="T6" fmla="*/ 567 w 765"/>
                <a:gd name="T7" fmla="*/ 340 h 851"/>
                <a:gd name="T8" fmla="*/ 709 w 765"/>
                <a:gd name="T9" fmla="*/ 284 h 851"/>
                <a:gd name="T10" fmla="*/ 765 w 765"/>
                <a:gd name="T11" fmla="*/ 340 h 851"/>
                <a:gd name="T12" fmla="*/ 765 w 765"/>
                <a:gd name="T13" fmla="*/ 454 h 851"/>
                <a:gd name="T14" fmla="*/ 737 w 765"/>
                <a:gd name="T15" fmla="*/ 510 h 851"/>
                <a:gd name="T16" fmla="*/ 765 w 765"/>
                <a:gd name="T17" fmla="*/ 539 h 851"/>
                <a:gd name="T18" fmla="*/ 737 w 765"/>
                <a:gd name="T19" fmla="*/ 595 h 851"/>
                <a:gd name="T20" fmla="*/ 652 w 765"/>
                <a:gd name="T21" fmla="*/ 595 h 851"/>
                <a:gd name="T22" fmla="*/ 624 w 765"/>
                <a:gd name="T23" fmla="*/ 624 h 851"/>
                <a:gd name="T24" fmla="*/ 539 w 765"/>
                <a:gd name="T25" fmla="*/ 595 h 851"/>
                <a:gd name="T26" fmla="*/ 510 w 765"/>
                <a:gd name="T27" fmla="*/ 652 h 851"/>
                <a:gd name="T28" fmla="*/ 482 w 765"/>
                <a:gd name="T29" fmla="*/ 681 h 851"/>
                <a:gd name="T30" fmla="*/ 454 w 765"/>
                <a:gd name="T31" fmla="*/ 737 h 851"/>
                <a:gd name="T32" fmla="*/ 425 w 765"/>
                <a:gd name="T33" fmla="*/ 737 h 851"/>
                <a:gd name="T34" fmla="*/ 425 w 765"/>
                <a:gd name="T35" fmla="*/ 794 h 851"/>
                <a:gd name="T36" fmla="*/ 397 w 765"/>
                <a:gd name="T37" fmla="*/ 794 h 851"/>
                <a:gd name="T38" fmla="*/ 369 w 765"/>
                <a:gd name="T39" fmla="*/ 851 h 851"/>
                <a:gd name="T40" fmla="*/ 312 w 765"/>
                <a:gd name="T41" fmla="*/ 822 h 851"/>
                <a:gd name="T42" fmla="*/ 283 w 765"/>
                <a:gd name="T43" fmla="*/ 794 h 851"/>
                <a:gd name="T44" fmla="*/ 312 w 765"/>
                <a:gd name="T45" fmla="*/ 709 h 851"/>
                <a:gd name="T46" fmla="*/ 283 w 765"/>
                <a:gd name="T47" fmla="*/ 709 h 851"/>
                <a:gd name="T48" fmla="*/ 312 w 765"/>
                <a:gd name="T49" fmla="*/ 595 h 851"/>
                <a:gd name="T50" fmla="*/ 340 w 765"/>
                <a:gd name="T51" fmla="*/ 595 h 851"/>
                <a:gd name="T52" fmla="*/ 312 w 765"/>
                <a:gd name="T53" fmla="*/ 567 h 851"/>
                <a:gd name="T54" fmla="*/ 255 w 765"/>
                <a:gd name="T55" fmla="*/ 539 h 851"/>
                <a:gd name="T56" fmla="*/ 283 w 765"/>
                <a:gd name="T57" fmla="*/ 510 h 851"/>
                <a:gd name="T58" fmla="*/ 340 w 765"/>
                <a:gd name="T59" fmla="*/ 510 h 851"/>
                <a:gd name="T60" fmla="*/ 369 w 765"/>
                <a:gd name="T61" fmla="*/ 482 h 851"/>
                <a:gd name="T62" fmla="*/ 369 w 765"/>
                <a:gd name="T63" fmla="*/ 454 h 851"/>
                <a:gd name="T64" fmla="*/ 198 w 765"/>
                <a:gd name="T65" fmla="*/ 425 h 851"/>
                <a:gd name="T66" fmla="*/ 170 w 765"/>
                <a:gd name="T67" fmla="*/ 454 h 851"/>
                <a:gd name="T68" fmla="*/ 142 w 765"/>
                <a:gd name="T69" fmla="*/ 425 h 851"/>
                <a:gd name="T70" fmla="*/ 170 w 765"/>
                <a:gd name="T71" fmla="*/ 369 h 851"/>
                <a:gd name="T72" fmla="*/ 113 w 765"/>
                <a:gd name="T73" fmla="*/ 369 h 851"/>
                <a:gd name="T74" fmla="*/ 113 w 765"/>
                <a:gd name="T75" fmla="*/ 397 h 851"/>
                <a:gd name="T76" fmla="*/ 0 w 765"/>
                <a:gd name="T77" fmla="*/ 397 h 851"/>
                <a:gd name="T78" fmla="*/ 28 w 765"/>
                <a:gd name="T79" fmla="*/ 284 h 851"/>
                <a:gd name="T80" fmla="*/ 57 w 765"/>
                <a:gd name="T81" fmla="*/ 255 h 851"/>
                <a:gd name="T82" fmla="*/ 28 w 765"/>
                <a:gd name="T83" fmla="*/ 227 h 851"/>
                <a:gd name="T84" fmla="*/ 57 w 765"/>
                <a:gd name="T85" fmla="*/ 142 h 851"/>
                <a:gd name="T86" fmla="*/ 113 w 765"/>
                <a:gd name="T87" fmla="*/ 114 h 851"/>
                <a:gd name="T88" fmla="*/ 113 w 765"/>
                <a:gd name="T89" fmla="*/ 170 h 851"/>
                <a:gd name="T90" fmla="*/ 85 w 765"/>
                <a:gd name="T91" fmla="*/ 227 h 851"/>
                <a:gd name="T92" fmla="*/ 170 w 765"/>
                <a:gd name="T93" fmla="*/ 199 h 851"/>
                <a:gd name="T94" fmla="*/ 113 w 765"/>
                <a:gd name="T95" fmla="*/ 57 h 851"/>
                <a:gd name="T96" fmla="*/ 198 w 765"/>
                <a:gd name="T97" fmla="*/ 28 h 851"/>
                <a:gd name="T98" fmla="*/ 255 w 765"/>
                <a:gd name="T99" fmla="*/ 114 h 851"/>
                <a:gd name="T100" fmla="*/ 255 w 765"/>
                <a:gd name="T101" fmla="*/ 170 h 851"/>
                <a:gd name="T102" fmla="*/ 283 w 765"/>
                <a:gd name="T103" fmla="*/ 142 h 851"/>
                <a:gd name="T104" fmla="*/ 255 w 765"/>
                <a:gd name="T105" fmla="*/ 57 h 851"/>
                <a:gd name="T106" fmla="*/ 312 w 765"/>
                <a:gd name="T107" fmla="*/ 85 h 851"/>
                <a:gd name="T108" fmla="*/ 283 w 765"/>
                <a:gd name="T109" fmla="*/ 0 h 851"/>
                <a:gd name="T110" fmla="*/ 340 w 765"/>
                <a:gd name="T111" fmla="*/ 0 h 851"/>
                <a:gd name="T112" fmla="*/ 425 w 765"/>
                <a:gd name="T113" fmla="*/ 8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5" h="851">
                  <a:moveTo>
                    <a:pt x="425" y="85"/>
                  </a:moveTo>
                  <a:lnTo>
                    <a:pt x="510" y="227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709" y="284"/>
                  </a:lnTo>
                  <a:lnTo>
                    <a:pt x="765" y="340"/>
                  </a:lnTo>
                  <a:lnTo>
                    <a:pt x="765" y="454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37" y="595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39" y="595"/>
                  </a:lnTo>
                  <a:lnTo>
                    <a:pt x="510" y="652"/>
                  </a:lnTo>
                  <a:lnTo>
                    <a:pt x="482" y="681"/>
                  </a:lnTo>
                  <a:lnTo>
                    <a:pt x="454" y="737"/>
                  </a:lnTo>
                  <a:lnTo>
                    <a:pt x="425" y="737"/>
                  </a:lnTo>
                  <a:lnTo>
                    <a:pt x="425" y="794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283" y="794"/>
                  </a:lnTo>
                  <a:lnTo>
                    <a:pt x="312" y="709"/>
                  </a:lnTo>
                  <a:lnTo>
                    <a:pt x="283" y="709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198" y="425"/>
                  </a:lnTo>
                  <a:lnTo>
                    <a:pt x="170" y="454"/>
                  </a:lnTo>
                  <a:lnTo>
                    <a:pt x="142" y="425"/>
                  </a:lnTo>
                  <a:lnTo>
                    <a:pt x="170" y="369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28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142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70" y="199"/>
                  </a:lnTo>
                  <a:lnTo>
                    <a:pt x="113" y="57"/>
                  </a:lnTo>
                  <a:lnTo>
                    <a:pt x="198" y="28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425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919CC1A5-E928-4114-B6B2-0F5B16A98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368 h 397"/>
                <a:gd name="T2" fmla="*/ 227 w 283"/>
                <a:gd name="T3" fmla="*/ 340 h 397"/>
                <a:gd name="T4" fmla="*/ 227 w 283"/>
                <a:gd name="T5" fmla="*/ 397 h 397"/>
                <a:gd name="T6" fmla="*/ 170 w 283"/>
                <a:gd name="T7" fmla="*/ 397 h 397"/>
                <a:gd name="T8" fmla="*/ 170 w 283"/>
                <a:gd name="T9" fmla="*/ 312 h 397"/>
                <a:gd name="T10" fmla="*/ 85 w 283"/>
                <a:gd name="T11" fmla="*/ 312 h 397"/>
                <a:gd name="T12" fmla="*/ 28 w 283"/>
                <a:gd name="T13" fmla="*/ 283 h 397"/>
                <a:gd name="T14" fmla="*/ 0 w 283"/>
                <a:gd name="T15" fmla="*/ 198 h 397"/>
                <a:gd name="T16" fmla="*/ 28 w 283"/>
                <a:gd name="T17" fmla="*/ 142 h 397"/>
                <a:gd name="T18" fmla="*/ 0 w 283"/>
                <a:gd name="T19" fmla="*/ 113 h 397"/>
                <a:gd name="T20" fmla="*/ 56 w 283"/>
                <a:gd name="T21" fmla="*/ 56 h 397"/>
                <a:gd name="T22" fmla="*/ 85 w 283"/>
                <a:gd name="T23" fmla="*/ 56 h 397"/>
                <a:gd name="T24" fmla="*/ 113 w 283"/>
                <a:gd name="T25" fmla="*/ 0 h 397"/>
                <a:gd name="T26" fmla="*/ 170 w 283"/>
                <a:gd name="T27" fmla="*/ 28 h 397"/>
                <a:gd name="T28" fmla="*/ 227 w 283"/>
                <a:gd name="T29" fmla="*/ 0 h 397"/>
                <a:gd name="T30" fmla="*/ 255 w 283"/>
                <a:gd name="T31" fmla="*/ 56 h 397"/>
                <a:gd name="T32" fmla="*/ 255 w 283"/>
                <a:gd name="T33" fmla="*/ 227 h 397"/>
                <a:gd name="T34" fmla="*/ 283 w 283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397">
                  <a:moveTo>
                    <a:pt x="283" y="368"/>
                  </a:move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113"/>
                  </a:lnTo>
                  <a:lnTo>
                    <a:pt x="56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255" y="227"/>
                  </a:lnTo>
                  <a:lnTo>
                    <a:pt x="283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3BC38939-54FE-4D39-9A48-C6F658D10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826"/>
              <a:ext cx="510" cy="482"/>
            </a:xfrm>
            <a:custGeom>
              <a:avLst/>
              <a:gdLst>
                <a:gd name="T0" fmla="*/ 510 w 510"/>
                <a:gd name="T1" fmla="*/ 56 h 482"/>
                <a:gd name="T2" fmla="*/ 454 w 510"/>
                <a:gd name="T3" fmla="*/ 28 h 482"/>
                <a:gd name="T4" fmla="*/ 454 w 510"/>
                <a:gd name="T5" fmla="*/ 0 h 482"/>
                <a:gd name="T6" fmla="*/ 397 w 510"/>
                <a:gd name="T7" fmla="*/ 28 h 482"/>
                <a:gd name="T8" fmla="*/ 369 w 510"/>
                <a:gd name="T9" fmla="*/ 0 h 482"/>
                <a:gd name="T10" fmla="*/ 312 w 510"/>
                <a:gd name="T11" fmla="*/ 0 h 482"/>
                <a:gd name="T12" fmla="*/ 284 w 510"/>
                <a:gd name="T13" fmla="*/ 56 h 482"/>
                <a:gd name="T14" fmla="*/ 284 w 510"/>
                <a:gd name="T15" fmla="*/ 142 h 482"/>
                <a:gd name="T16" fmla="*/ 284 w 510"/>
                <a:gd name="T17" fmla="*/ 170 h 482"/>
                <a:gd name="T18" fmla="*/ 142 w 510"/>
                <a:gd name="T19" fmla="*/ 198 h 482"/>
                <a:gd name="T20" fmla="*/ 114 w 510"/>
                <a:gd name="T21" fmla="*/ 198 h 482"/>
                <a:gd name="T22" fmla="*/ 57 w 510"/>
                <a:gd name="T23" fmla="*/ 312 h 482"/>
                <a:gd name="T24" fmla="*/ 0 w 510"/>
                <a:gd name="T25" fmla="*/ 340 h 482"/>
                <a:gd name="T26" fmla="*/ 0 w 510"/>
                <a:gd name="T27" fmla="*/ 425 h 482"/>
                <a:gd name="T28" fmla="*/ 0 w 510"/>
                <a:gd name="T29" fmla="*/ 453 h 482"/>
                <a:gd name="T30" fmla="*/ 57 w 510"/>
                <a:gd name="T31" fmla="*/ 453 h 482"/>
                <a:gd name="T32" fmla="*/ 57 w 510"/>
                <a:gd name="T33" fmla="*/ 482 h 482"/>
                <a:gd name="T34" fmla="*/ 114 w 510"/>
                <a:gd name="T35" fmla="*/ 482 h 482"/>
                <a:gd name="T36" fmla="*/ 142 w 510"/>
                <a:gd name="T37" fmla="*/ 425 h 482"/>
                <a:gd name="T38" fmla="*/ 199 w 510"/>
                <a:gd name="T39" fmla="*/ 425 h 482"/>
                <a:gd name="T40" fmla="*/ 227 w 510"/>
                <a:gd name="T41" fmla="*/ 340 h 482"/>
                <a:gd name="T42" fmla="*/ 284 w 510"/>
                <a:gd name="T43" fmla="*/ 340 h 482"/>
                <a:gd name="T44" fmla="*/ 340 w 510"/>
                <a:gd name="T45" fmla="*/ 283 h 482"/>
                <a:gd name="T46" fmla="*/ 454 w 510"/>
                <a:gd name="T47" fmla="*/ 312 h 482"/>
                <a:gd name="T48" fmla="*/ 482 w 510"/>
                <a:gd name="T49" fmla="*/ 283 h 482"/>
                <a:gd name="T50" fmla="*/ 454 w 510"/>
                <a:gd name="T51" fmla="*/ 198 h 482"/>
                <a:gd name="T52" fmla="*/ 482 w 510"/>
                <a:gd name="T53" fmla="*/ 142 h 482"/>
                <a:gd name="T54" fmla="*/ 454 w 510"/>
                <a:gd name="T55" fmla="*/ 113 h 482"/>
                <a:gd name="T56" fmla="*/ 510 w 510"/>
                <a:gd name="T57" fmla="*/ 5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82">
                  <a:moveTo>
                    <a:pt x="510" y="56"/>
                  </a:moveTo>
                  <a:lnTo>
                    <a:pt x="454" y="28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84" y="56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482"/>
                  </a:lnTo>
                  <a:lnTo>
                    <a:pt x="114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340" y="283"/>
                  </a:lnTo>
                  <a:lnTo>
                    <a:pt x="454" y="312"/>
                  </a:lnTo>
                  <a:lnTo>
                    <a:pt x="482" y="283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51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A46DF8B5-9D9A-4D36-B695-50C88E586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599"/>
              <a:ext cx="567" cy="652"/>
            </a:xfrm>
            <a:custGeom>
              <a:avLst/>
              <a:gdLst>
                <a:gd name="T0" fmla="*/ 567 w 567"/>
                <a:gd name="T1" fmla="*/ 283 h 652"/>
                <a:gd name="T2" fmla="*/ 567 w 567"/>
                <a:gd name="T3" fmla="*/ 397 h 652"/>
                <a:gd name="T4" fmla="*/ 425 w 567"/>
                <a:gd name="T5" fmla="*/ 425 h 652"/>
                <a:gd name="T6" fmla="*/ 397 w 567"/>
                <a:gd name="T7" fmla="*/ 425 h 652"/>
                <a:gd name="T8" fmla="*/ 340 w 567"/>
                <a:gd name="T9" fmla="*/ 539 h 652"/>
                <a:gd name="T10" fmla="*/ 283 w 567"/>
                <a:gd name="T11" fmla="*/ 567 h 652"/>
                <a:gd name="T12" fmla="*/ 283 w 567"/>
                <a:gd name="T13" fmla="*/ 652 h 652"/>
                <a:gd name="T14" fmla="*/ 255 w 567"/>
                <a:gd name="T15" fmla="*/ 624 h 652"/>
                <a:gd name="T16" fmla="*/ 227 w 567"/>
                <a:gd name="T17" fmla="*/ 652 h 652"/>
                <a:gd name="T18" fmla="*/ 227 w 567"/>
                <a:gd name="T19" fmla="*/ 624 h 652"/>
                <a:gd name="T20" fmla="*/ 141 w 567"/>
                <a:gd name="T21" fmla="*/ 652 h 652"/>
                <a:gd name="T22" fmla="*/ 113 w 567"/>
                <a:gd name="T23" fmla="*/ 595 h 652"/>
                <a:gd name="T24" fmla="*/ 113 w 567"/>
                <a:gd name="T25" fmla="*/ 539 h 652"/>
                <a:gd name="T26" fmla="*/ 85 w 567"/>
                <a:gd name="T27" fmla="*/ 510 h 652"/>
                <a:gd name="T28" fmla="*/ 85 w 567"/>
                <a:gd name="T29" fmla="*/ 454 h 652"/>
                <a:gd name="T30" fmla="*/ 56 w 567"/>
                <a:gd name="T31" fmla="*/ 425 h 652"/>
                <a:gd name="T32" fmla="*/ 85 w 567"/>
                <a:gd name="T33" fmla="*/ 397 h 652"/>
                <a:gd name="T34" fmla="*/ 0 w 567"/>
                <a:gd name="T35" fmla="*/ 369 h 652"/>
                <a:gd name="T36" fmla="*/ 28 w 567"/>
                <a:gd name="T37" fmla="*/ 312 h 652"/>
                <a:gd name="T38" fmla="*/ 85 w 567"/>
                <a:gd name="T39" fmla="*/ 312 h 652"/>
                <a:gd name="T40" fmla="*/ 28 w 567"/>
                <a:gd name="T41" fmla="*/ 283 h 652"/>
                <a:gd name="T42" fmla="*/ 28 w 567"/>
                <a:gd name="T43" fmla="*/ 170 h 652"/>
                <a:gd name="T44" fmla="*/ 56 w 567"/>
                <a:gd name="T45" fmla="*/ 142 h 652"/>
                <a:gd name="T46" fmla="*/ 56 w 567"/>
                <a:gd name="T47" fmla="*/ 170 h 652"/>
                <a:gd name="T48" fmla="*/ 113 w 567"/>
                <a:gd name="T49" fmla="*/ 113 h 652"/>
                <a:gd name="T50" fmla="*/ 113 w 567"/>
                <a:gd name="T51" fmla="*/ 85 h 652"/>
                <a:gd name="T52" fmla="*/ 141 w 567"/>
                <a:gd name="T53" fmla="*/ 57 h 652"/>
                <a:gd name="T54" fmla="*/ 255 w 567"/>
                <a:gd name="T55" fmla="*/ 0 h 652"/>
                <a:gd name="T56" fmla="*/ 312 w 567"/>
                <a:gd name="T57" fmla="*/ 0 h 652"/>
                <a:gd name="T58" fmla="*/ 368 w 567"/>
                <a:gd name="T59" fmla="*/ 28 h 652"/>
                <a:gd name="T60" fmla="*/ 312 w 567"/>
                <a:gd name="T61" fmla="*/ 57 h 652"/>
                <a:gd name="T62" fmla="*/ 340 w 567"/>
                <a:gd name="T63" fmla="*/ 113 h 652"/>
                <a:gd name="T64" fmla="*/ 255 w 567"/>
                <a:gd name="T65" fmla="*/ 142 h 652"/>
                <a:gd name="T66" fmla="*/ 312 w 567"/>
                <a:gd name="T67" fmla="*/ 142 h 652"/>
                <a:gd name="T68" fmla="*/ 312 w 567"/>
                <a:gd name="T69" fmla="*/ 198 h 652"/>
                <a:gd name="T70" fmla="*/ 368 w 567"/>
                <a:gd name="T71" fmla="*/ 198 h 652"/>
                <a:gd name="T72" fmla="*/ 397 w 567"/>
                <a:gd name="T73" fmla="*/ 170 h 652"/>
                <a:gd name="T74" fmla="*/ 425 w 567"/>
                <a:gd name="T75" fmla="*/ 170 h 652"/>
                <a:gd name="T76" fmla="*/ 453 w 567"/>
                <a:gd name="T77" fmla="*/ 198 h 652"/>
                <a:gd name="T78" fmla="*/ 425 w 567"/>
                <a:gd name="T79" fmla="*/ 227 h 652"/>
                <a:gd name="T80" fmla="*/ 425 w 567"/>
                <a:gd name="T81" fmla="*/ 312 h 652"/>
                <a:gd name="T82" fmla="*/ 510 w 567"/>
                <a:gd name="T83" fmla="*/ 312 h 652"/>
                <a:gd name="T84" fmla="*/ 567 w 567"/>
                <a:gd name="T85" fmla="*/ 28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652">
                  <a:moveTo>
                    <a:pt x="567" y="283"/>
                  </a:moveTo>
                  <a:lnTo>
                    <a:pt x="567" y="397"/>
                  </a:lnTo>
                  <a:lnTo>
                    <a:pt x="425" y="425"/>
                  </a:lnTo>
                  <a:lnTo>
                    <a:pt x="397" y="425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255" y="624"/>
                  </a:lnTo>
                  <a:lnTo>
                    <a:pt x="227" y="652"/>
                  </a:lnTo>
                  <a:lnTo>
                    <a:pt x="227" y="624"/>
                  </a:lnTo>
                  <a:lnTo>
                    <a:pt x="141" y="652"/>
                  </a:lnTo>
                  <a:lnTo>
                    <a:pt x="113" y="595"/>
                  </a:lnTo>
                  <a:lnTo>
                    <a:pt x="113" y="539"/>
                  </a:lnTo>
                  <a:lnTo>
                    <a:pt x="85" y="510"/>
                  </a:lnTo>
                  <a:lnTo>
                    <a:pt x="85" y="454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12" y="57"/>
                  </a:lnTo>
                  <a:lnTo>
                    <a:pt x="340" y="113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27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6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2DCB1F57-8C5D-4B08-9420-B57D96512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259"/>
              <a:ext cx="426" cy="567"/>
            </a:xfrm>
            <a:custGeom>
              <a:avLst/>
              <a:gdLst>
                <a:gd name="T0" fmla="*/ 369 w 426"/>
                <a:gd name="T1" fmla="*/ 28 h 567"/>
                <a:gd name="T2" fmla="*/ 426 w 426"/>
                <a:gd name="T3" fmla="*/ 85 h 567"/>
                <a:gd name="T4" fmla="*/ 369 w 426"/>
                <a:gd name="T5" fmla="*/ 170 h 567"/>
                <a:gd name="T6" fmla="*/ 397 w 426"/>
                <a:gd name="T7" fmla="*/ 283 h 567"/>
                <a:gd name="T8" fmla="*/ 426 w 426"/>
                <a:gd name="T9" fmla="*/ 340 h 567"/>
                <a:gd name="T10" fmla="*/ 369 w 426"/>
                <a:gd name="T11" fmla="*/ 340 h 567"/>
                <a:gd name="T12" fmla="*/ 255 w 426"/>
                <a:gd name="T13" fmla="*/ 397 h 567"/>
                <a:gd name="T14" fmla="*/ 227 w 426"/>
                <a:gd name="T15" fmla="*/ 425 h 567"/>
                <a:gd name="T16" fmla="*/ 227 w 426"/>
                <a:gd name="T17" fmla="*/ 453 h 567"/>
                <a:gd name="T18" fmla="*/ 170 w 426"/>
                <a:gd name="T19" fmla="*/ 510 h 567"/>
                <a:gd name="T20" fmla="*/ 170 w 426"/>
                <a:gd name="T21" fmla="*/ 482 h 567"/>
                <a:gd name="T22" fmla="*/ 142 w 426"/>
                <a:gd name="T23" fmla="*/ 510 h 567"/>
                <a:gd name="T24" fmla="*/ 142 w 426"/>
                <a:gd name="T25" fmla="*/ 567 h 567"/>
                <a:gd name="T26" fmla="*/ 85 w 426"/>
                <a:gd name="T27" fmla="*/ 510 h 567"/>
                <a:gd name="T28" fmla="*/ 85 w 426"/>
                <a:gd name="T29" fmla="*/ 482 h 567"/>
                <a:gd name="T30" fmla="*/ 0 w 426"/>
                <a:gd name="T31" fmla="*/ 312 h 567"/>
                <a:gd name="T32" fmla="*/ 85 w 426"/>
                <a:gd name="T33" fmla="*/ 283 h 567"/>
                <a:gd name="T34" fmla="*/ 57 w 426"/>
                <a:gd name="T35" fmla="*/ 255 h 567"/>
                <a:gd name="T36" fmla="*/ 85 w 426"/>
                <a:gd name="T37" fmla="*/ 227 h 567"/>
                <a:gd name="T38" fmla="*/ 0 w 426"/>
                <a:gd name="T39" fmla="*/ 170 h 567"/>
                <a:gd name="T40" fmla="*/ 29 w 426"/>
                <a:gd name="T41" fmla="*/ 85 h 567"/>
                <a:gd name="T42" fmla="*/ 85 w 426"/>
                <a:gd name="T43" fmla="*/ 113 h 567"/>
                <a:gd name="T44" fmla="*/ 85 w 426"/>
                <a:gd name="T45" fmla="*/ 56 h 567"/>
                <a:gd name="T46" fmla="*/ 142 w 426"/>
                <a:gd name="T47" fmla="*/ 85 h 567"/>
                <a:gd name="T48" fmla="*/ 170 w 426"/>
                <a:gd name="T49" fmla="*/ 56 h 567"/>
                <a:gd name="T50" fmla="*/ 170 w 426"/>
                <a:gd name="T51" fmla="*/ 0 h 567"/>
                <a:gd name="T52" fmla="*/ 255 w 426"/>
                <a:gd name="T53" fmla="*/ 0 h 567"/>
                <a:gd name="T54" fmla="*/ 312 w 426"/>
                <a:gd name="T55" fmla="*/ 28 h 567"/>
                <a:gd name="T56" fmla="*/ 369 w 426"/>
                <a:gd name="T57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6" h="567">
                  <a:moveTo>
                    <a:pt x="369" y="28"/>
                  </a:moveTo>
                  <a:lnTo>
                    <a:pt x="426" y="85"/>
                  </a:lnTo>
                  <a:lnTo>
                    <a:pt x="369" y="170"/>
                  </a:lnTo>
                  <a:lnTo>
                    <a:pt x="397" y="283"/>
                  </a:lnTo>
                  <a:lnTo>
                    <a:pt x="426" y="340"/>
                  </a:lnTo>
                  <a:lnTo>
                    <a:pt x="36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27" y="453"/>
                  </a:lnTo>
                  <a:lnTo>
                    <a:pt x="170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85" y="510"/>
                  </a:lnTo>
                  <a:lnTo>
                    <a:pt x="85" y="482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85" y="113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6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B35C40C5-31DD-4A55-BACB-3CF50466A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4571"/>
              <a:ext cx="425" cy="311"/>
            </a:xfrm>
            <a:custGeom>
              <a:avLst/>
              <a:gdLst>
                <a:gd name="T0" fmla="*/ 397 w 425"/>
                <a:gd name="T1" fmla="*/ 311 h 311"/>
                <a:gd name="T2" fmla="*/ 369 w 425"/>
                <a:gd name="T3" fmla="*/ 255 h 311"/>
                <a:gd name="T4" fmla="*/ 312 w 425"/>
                <a:gd name="T5" fmla="*/ 283 h 311"/>
                <a:gd name="T6" fmla="*/ 255 w 425"/>
                <a:gd name="T7" fmla="*/ 255 h 311"/>
                <a:gd name="T8" fmla="*/ 227 w 425"/>
                <a:gd name="T9" fmla="*/ 311 h 311"/>
                <a:gd name="T10" fmla="*/ 198 w 425"/>
                <a:gd name="T11" fmla="*/ 311 h 311"/>
                <a:gd name="T12" fmla="*/ 142 w 425"/>
                <a:gd name="T13" fmla="*/ 283 h 311"/>
                <a:gd name="T14" fmla="*/ 142 w 425"/>
                <a:gd name="T15" fmla="*/ 255 h 311"/>
                <a:gd name="T16" fmla="*/ 85 w 425"/>
                <a:gd name="T17" fmla="*/ 283 h 311"/>
                <a:gd name="T18" fmla="*/ 57 w 425"/>
                <a:gd name="T19" fmla="*/ 255 h 311"/>
                <a:gd name="T20" fmla="*/ 0 w 425"/>
                <a:gd name="T21" fmla="*/ 198 h 311"/>
                <a:gd name="T22" fmla="*/ 28 w 425"/>
                <a:gd name="T23" fmla="*/ 170 h 311"/>
                <a:gd name="T24" fmla="*/ 57 w 425"/>
                <a:gd name="T25" fmla="*/ 198 h 311"/>
                <a:gd name="T26" fmla="*/ 57 w 425"/>
                <a:gd name="T27" fmla="*/ 113 h 311"/>
                <a:gd name="T28" fmla="*/ 85 w 425"/>
                <a:gd name="T29" fmla="*/ 85 h 311"/>
                <a:gd name="T30" fmla="*/ 113 w 425"/>
                <a:gd name="T31" fmla="*/ 113 h 311"/>
                <a:gd name="T32" fmla="*/ 113 w 425"/>
                <a:gd name="T33" fmla="*/ 85 h 311"/>
                <a:gd name="T34" fmla="*/ 113 w 425"/>
                <a:gd name="T35" fmla="*/ 56 h 311"/>
                <a:gd name="T36" fmla="*/ 142 w 425"/>
                <a:gd name="T37" fmla="*/ 28 h 311"/>
                <a:gd name="T38" fmla="*/ 170 w 425"/>
                <a:gd name="T39" fmla="*/ 56 h 311"/>
                <a:gd name="T40" fmla="*/ 170 w 425"/>
                <a:gd name="T41" fmla="*/ 0 h 311"/>
                <a:gd name="T42" fmla="*/ 255 w 425"/>
                <a:gd name="T43" fmla="*/ 0 h 311"/>
                <a:gd name="T44" fmla="*/ 255 w 425"/>
                <a:gd name="T45" fmla="*/ 28 h 311"/>
                <a:gd name="T46" fmla="*/ 312 w 425"/>
                <a:gd name="T47" fmla="*/ 28 h 311"/>
                <a:gd name="T48" fmla="*/ 312 w 425"/>
                <a:gd name="T49" fmla="*/ 56 h 311"/>
                <a:gd name="T50" fmla="*/ 425 w 425"/>
                <a:gd name="T51" fmla="*/ 85 h 311"/>
                <a:gd name="T52" fmla="*/ 397 w 425"/>
                <a:gd name="T53" fmla="*/ 198 h 311"/>
                <a:gd name="T54" fmla="*/ 397 w 425"/>
                <a:gd name="T5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397" y="311"/>
                  </a:moveTo>
                  <a:lnTo>
                    <a:pt x="369" y="255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42" y="283"/>
                  </a:lnTo>
                  <a:lnTo>
                    <a:pt x="142" y="25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312" y="28"/>
                  </a:lnTo>
                  <a:lnTo>
                    <a:pt x="312" y="56"/>
                  </a:lnTo>
                  <a:lnTo>
                    <a:pt x="425" y="85"/>
                  </a:lnTo>
                  <a:lnTo>
                    <a:pt x="397" y="198"/>
                  </a:lnTo>
                  <a:lnTo>
                    <a:pt x="397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751EA399-05DD-42CD-913D-7945DEE8B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315"/>
              <a:ext cx="368" cy="341"/>
            </a:xfrm>
            <a:custGeom>
              <a:avLst/>
              <a:gdLst>
                <a:gd name="T0" fmla="*/ 283 w 368"/>
                <a:gd name="T1" fmla="*/ 341 h 341"/>
                <a:gd name="T2" fmla="*/ 170 w 368"/>
                <a:gd name="T3" fmla="*/ 312 h 341"/>
                <a:gd name="T4" fmla="*/ 170 w 368"/>
                <a:gd name="T5" fmla="*/ 284 h 341"/>
                <a:gd name="T6" fmla="*/ 113 w 368"/>
                <a:gd name="T7" fmla="*/ 284 h 341"/>
                <a:gd name="T8" fmla="*/ 113 w 368"/>
                <a:gd name="T9" fmla="*/ 256 h 341"/>
                <a:gd name="T10" fmla="*/ 28 w 368"/>
                <a:gd name="T11" fmla="*/ 256 h 341"/>
                <a:gd name="T12" fmla="*/ 0 w 368"/>
                <a:gd name="T13" fmla="*/ 227 h 341"/>
                <a:gd name="T14" fmla="*/ 28 w 368"/>
                <a:gd name="T15" fmla="*/ 199 h 341"/>
                <a:gd name="T16" fmla="*/ 0 w 368"/>
                <a:gd name="T17" fmla="*/ 199 h 341"/>
                <a:gd name="T18" fmla="*/ 0 w 368"/>
                <a:gd name="T19" fmla="*/ 142 h 341"/>
                <a:gd name="T20" fmla="*/ 56 w 368"/>
                <a:gd name="T21" fmla="*/ 114 h 341"/>
                <a:gd name="T22" fmla="*/ 56 w 368"/>
                <a:gd name="T23" fmla="*/ 86 h 341"/>
                <a:gd name="T24" fmla="*/ 113 w 368"/>
                <a:gd name="T25" fmla="*/ 57 h 341"/>
                <a:gd name="T26" fmla="*/ 113 w 368"/>
                <a:gd name="T27" fmla="*/ 0 h 341"/>
                <a:gd name="T28" fmla="*/ 142 w 368"/>
                <a:gd name="T29" fmla="*/ 0 h 341"/>
                <a:gd name="T30" fmla="*/ 170 w 368"/>
                <a:gd name="T31" fmla="*/ 29 h 341"/>
                <a:gd name="T32" fmla="*/ 198 w 368"/>
                <a:gd name="T33" fmla="*/ 0 h 341"/>
                <a:gd name="T34" fmla="*/ 368 w 368"/>
                <a:gd name="T35" fmla="*/ 29 h 341"/>
                <a:gd name="T36" fmla="*/ 312 w 368"/>
                <a:gd name="T37" fmla="*/ 227 h 341"/>
                <a:gd name="T38" fmla="*/ 283 w 368"/>
                <a:gd name="T3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341">
                  <a:moveTo>
                    <a:pt x="283" y="341"/>
                  </a:moveTo>
                  <a:lnTo>
                    <a:pt x="170" y="312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56" y="86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368" y="29"/>
                  </a:lnTo>
                  <a:lnTo>
                    <a:pt x="312" y="227"/>
                  </a:lnTo>
                  <a:lnTo>
                    <a:pt x="283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C00DC605-7E19-440A-9105-3F0EDB749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4145"/>
              <a:ext cx="680" cy="766"/>
            </a:xfrm>
            <a:custGeom>
              <a:avLst/>
              <a:gdLst>
                <a:gd name="T0" fmla="*/ 57 w 680"/>
                <a:gd name="T1" fmla="*/ 29 h 766"/>
                <a:gd name="T2" fmla="*/ 85 w 680"/>
                <a:gd name="T3" fmla="*/ 29 h 766"/>
                <a:gd name="T4" fmla="*/ 113 w 680"/>
                <a:gd name="T5" fmla="*/ 0 h 766"/>
                <a:gd name="T6" fmla="*/ 142 w 680"/>
                <a:gd name="T7" fmla="*/ 29 h 766"/>
                <a:gd name="T8" fmla="*/ 255 w 680"/>
                <a:gd name="T9" fmla="*/ 29 h 766"/>
                <a:gd name="T10" fmla="*/ 368 w 680"/>
                <a:gd name="T11" fmla="*/ 0 h 766"/>
                <a:gd name="T12" fmla="*/ 425 w 680"/>
                <a:gd name="T13" fmla="*/ 29 h 766"/>
                <a:gd name="T14" fmla="*/ 397 w 680"/>
                <a:gd name="T15" fmla="*/ 57 h 766"/>
                <a:gd name="T16" fmla="*/ 510 w 680"/>
                <a:gd name="T17" fmla="*/ 114 h 766"/>
                <a:gd name="T18" fmla="*/ 538 w 680"/>
                <a:gd name="T19" fmla="*/ 57 h 766"/>
                <a:gd name="T20" fmla="*/ 624 w 680"/>
                <a:gd name="T21" fmla="*/ 57 h 766"/>
                <a:gd name="T22" fmla="*/ 680 w 680"/>
                <a:gd name="T23" fmla="*/ 114 h 766"/>
                <a:gd name="T24" fmla="*/ 680 w 680"/>
                <a:gd name="T25" fmla="*/ 170 h 766"/>
                <a:gd name="T26" fmla="*/ 652 w 680"/>
                <a:gd name="T27" fmla="*/ 199 h 766"/>
                <a:gd name="T28" fmla="*/ 624 w 680"/>
                <a:gd name="T29" fmla="*/ 170 h 766"/>
                <a:gd name="T30" fmla="*/ 595 w 680"/>
                <a:gd name="T31" fmla="*/ 170 h 766"/>
                <a:gd name="T32" fmla="*/ 595 w 680"/>
                <a:gd name="T33" fmla="*/ 227 h 766"/>
                <a:gd name="T34" fmla="*/ 538 w 680"/>
                <a:gd name="T35" fmla="*/ 256 h 766"/>
                <a:gd name="T36" fmla="*/ 538 w 680"/>
                <a:gd name="T37" fmla="*/ 284 h 766"/>
                <a:gd name="T38" fmla="*/ 482 w 680"/>
                <a:gd name="T39" fmla="*/ 312 h 766"/>
                <a:gd name="T40" fmla="*/ 482 w 680"/>
                <a:gd name="T41" fmla="*/ 369 h 766"/>
                <a:gd name="T42" fmla="*/ 510 w 680"/>
                <a:gd name="T43" fmla="*/ 369 h 766"/>
                <a:gd name="T44" fmla="*/ 482 w 680"/>
                <a:gd name="T45" fmla="*/ 397 h 766"/>
                <a:gd name="T46" fmla="*/ 510 w 680"/>
                <a:gd name="T47" fmla="*/ 426 h 766"/>
                <a:gd name="T48" fmla="*/ 510 w 680"/>
                <a:gd name="T49" fmla="*/ 482 h 766"/>
                <a:gd name="T50" fmla="*/ 482 w 680"/>
                <a:gd name="T51" fmla="*/ 454 h 766"/>
                <a:gd name="T52" fmla="*/ 453 w 680"/>
                <a:gd name="T53" fmla="*/ 482 h 766"/>
                <a:gd name="T54" fmla="*/ 453 w 680"/>
                <a:gd name="T55" fmla="*/ 539 h 766"/>
                <a:gd name="T56" fmla="*/ 425 w 680"/>
                <a:gd name="T57" fmla="*/ 511 h 766"/>
                <a:gd name="T58" fmla="*/ 397 w 680"/>
                <a:gd name="T59" fmla="*/ 539 h 766"/>
                <a:gd name="T60" fmla="*/ 397 w 680"/>
                <a:gd name="T61" fmla="*/ 624 h 766"/>
                <a:gd name="T62" fmla="*/ 368 w 680"/>
                <a:gd name="T63" fmla="*/ 596 h 766"/>
                <a:gd name="T64" fmla="*/ 340 w 680"/>
                <a:gd name="T65" fmla="*/ 624 h 766"/>
                <a:gd name="T66" fmla="*/ 397 w 680"/>
                <a:gd name="T67" fmla="*/ 681 h 766"/>
                <a:gd name="T68" fmla="*/ 340 w 680"/>
                <a:gd name="T69" fmla="*/ 681 h 766"/>
                <a:gd name="T70" fmla="*/ 312 w 680"/>
                <a:gd name="T71" fmla="*/ 737 h 766"/>
                <a:gd name="T72" fmla="*/ 255 w 680"/>
                <a:gd name="T73" fmla="*/ 766 h 766"/>
                <a:gd name="T74" fmla="*/ 170 w 680"/>
                <a:gd name="T75" fmla="*/ 766 h 766"/>
                <a:gd name="T76" fmla="*/ 170 w 680"/>
                <a:gd name="T77" fmla="*/ 681 h 766"/>
                <a:gd name="T78" fmla="*/ 198 w 680"/>
                <a:gd name="T79" fmla="*/ 652 h 766"/>
                <a:gd name="T80" fmla="*/ 170 w 680"/>
                <a:gd name="T81" fmla="*/ 624 h 766"/>
                <a:gd name="T82" fmla="*/ 142 w 680"/>
                <a:gd name="T83" fmla="*/ 624 h 766"/>
                <a:gd name="T84" fmla="*/ 113 w 680"/>
                <a:gd name="T85" fmla="*/ 652 h 766"/>
                <a:gd name="T86" fmla="*/ 57 w 680"/>
                <a:gd name="T87" fmla="*/ 652 h 766"/>
                <a:gd name="T88" fmla="*/ 57 w 680"/>
                <a:gd name="T89" fmla="*/ 624 h 766"/>
                <a:gd name="T90" fmla="*/ 57 w 680"/>
                <a:gd name="T91" fmla="*/ 596 h 766"/>
                <a:gd name="T92" fmla="*/ 0 w 680"/>
                <a:gd name="T93" fmla="*/ 596 h 766"/>
                <a:gd name="T94" fmla="*/ 85 w 680"/>
                <a:gd name="T95" fmla="*/ 567 h 766"/>
                <a:gd name="T96" fmla="*/ 57 w 680"/>
                <a:gd name="T97" fmla="*/ 511 h 766"/>
                <a:gd name="T98" fmla="*/ 113 w 680"/>
                <a:gd name="T99" fmla="*/ 482 h 766"/>
                <a:gd name="T100" fmla="*/ 57 w 680"/>
                <a:gd name="T101" fmla="*/ 454 h 766"/>
                <a:gd name="T102" fmla="*/ 28 w 680"/>
                <a:gd name="T103" fmla="*/ 397 h 766"/>
                <a:gd name="T104" fmla="*/ 0 w 680"/>
                <a:gd name="T105" fmla="*/ 284 h 766"/>
                <a:gd name="T106" fmla="*/ 57 w 680"/>
                <a:gd name="T107" fmla="*/ 199 h 766"/>
                <a:gd name="T108" fmla="*/ 0 w 680"/>
                <a:gd name="T109" fmla="*/ 142 h 766"/>
                <a:gd name="T110" fmla="*/ 57 w 680"/>
                <a:gd name="T11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0" h="766">
                  <a:moveTo>
                    <a:pt x="57" y="29"/>
                  </a:moveTo>
                  <a:lnTo>
                    <a:pt x="85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255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57"/>
                  </a:lnTo>
                  <a:lnTo>
                    <a:pt x="510" y="114"/>
                  </a:lnTo>
                  <a:lnTo>
                    <a:pt x="538" y="57"/>
                  </a:lnTo>
                  <a:lnTo>
                    <a:pt x="624" y="57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652" y="199"/>
                  </a:lnTo>
                  <a:lnTo>
                    <a:pt x="624" y="170"/>
                  </a:lnTo>
                  <a:lnTo>
                    <a:pt x="595" y="170"/>
                  </a:lnTo>
                  <a:lnTo>
                    <a:pt x="595" y="227"/>
                  </a:lnTo>
                  <a:lnTo>
                    <a:pt x="538" y="256"/>
                  </a:lnTo>
                  <a:lnTo>
                    <a:pt x="538" y="284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510" y="369"/>
                  </a:lnTo>
                  <a:lnTo>
                    <a:pt x="482" y="397"/>
                  </a:lnTo>
                  <a:lnTo>
                    <a:pt x="510" y="426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53" y="482"/>
                  </a:lnTo>
                  <a:lnTo>
                    <a:pt x="453" y="539"/>
                  </a:lnTo>
                  <a:lnTo>
                    <a:pt x="425" y="511"/>
                  </a:lnTo>
                  <a:lnTo>
                    <a:pt x="397" y="539"/>
                  </a:lnTo>
                  <a:lnTo>
                    <a:pt x="397" y="624"/>
                  </a:lnTo>
                  <a:lnTo>
                    <a:pt x="368" y="596"/>
                  </a:lnTo>
                  <a:lnTo>
                    <a:pt x="340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652"/>
                  </a:lnTo>
                  <a:lnTo>
                    <a:pt x="57" y="652"/>
                  </a:lnTo>
                  <a:lnTo>
                    <a:pt x="57" y="624"/>
                  </a:lnTo>
                  <a:lnTo>
                    <a:pt x="57" y="596"/>
                  </a:lnTo>
                  <a:lnTo>
                    <a:pt x="0" y="596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113" y="482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0" y="284"/>
                  </a:lnTo>
                  <a:lnTo>
                    <a:pt x="57" y="199"/>
                  </a:lnTo>
                  <a:lnTo>
                    <a:pt x="0" y="142"/>
                  </a:lnTo>
                  <a:lnTo>
                    <a:pt x="57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46364964-6A95-472B-BF27-D4FD03046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777"/>
              <a:ext cx="793" cy="567"/>
            </a:xfrm>
            <a:custGeom>
              <a:avLst/>
              <a:gdLst>
                <a:gd name="T0" fmla="*/ 708 w 793"/>
                <a:gd name="T1" fmla="*/ 567 h 567"/>
                <a:gd name="T2" fmla="*/ 793 w 793"/>
                <a:gd name="T3" fmla="*/ 425 h 567"/>
                <a:gd name="T4" fmla="*/ 652 w 793"/>
                <a:gd name="T5" fmla="*/ 340 h 567"/>
                <a:gd name="T6" fmla="*/ 595 w 793"/>
                <a:gd name="T7" fmla="*/ 340 h 567"/>
                <a:gd name="T8" fmla="*/ 567 w 793"/>
                <a:gd name="T9" fmla="*/ 397 h 567"/>
                <a:gd name="T10" fmla="*/ 538 w 793"/>
                <a:gd name="T11" fmla="*/ 340 h 567"/>
                <a:gd name="T12" fmla="*/ 567 w 793"/>
                <a:gd name="T13" fmla="*/ 312 h 567"/>
                <a:gd name="T14" fmla="*/ 453 w 793"/>
                <a:gd name="T15" fmla="*/ 312 h 567"/>
                <a:gd name="T16" fmla="*/ 425 w 793"/>
                <a:gd name="T17" fmla="*/ 255 h 567"/>
                <a:gd name="T18" fmla="*/ 453 w 793"/>
                <a:gd name="T19" fmla="*/ 227 h 567"/>
                <a:gd name="T20" fmla="*/ 368 w 793"/>
                <a:gd name="T21" fmla="*/ 142 h 567"/>
                <a:gd name="T22" fmla="*/ 368 w 793"/>
                <a:gd name="T23" fmla="*/ 198 h 567"/>
                <a:gd name="T24" fmla="*/ 311 w 793"/>
                <a:gd name="T25" fmla="*/ 113 h 567"/>
                <a:gd name="T26" fmla="*/ 255 w 793"/>
                <a:gd name="T27" fmla="*/ 85 h 567"/>
                <a:gd name="T28" fmla="*/ 283 w 793"/>
                <a:gd name="T29" fmla="*/ 28 h 567"/>
                <a:gd name="T30" fmla="*/ 198 w 793"/>
                <a:gd name="T31" fmla="*/ 28 h 567"/>
                <a:gd name="T32" fmla="*/ 141 w 793"/>
                <a:gd name="T33" fmla="*/ 57 h 567"/>
                <a:gd name="T34" fmla="*/ 113 w 793"/>
                <a:gd name="T35" fmla="*/ 0 h 567"/>
                <a:gd name="T36" fmla="*/ 85 w 793"/>
                <a:gd name="T37" fmla="*/ 85 h 567"/>
                <a:gd name="T38" fmla="*/ 28 w 793"/>
                <a:gd name="T39" fmla="*/ 85 h 567"/>
                <a:gd name="T40" fmla="*/ 56 w 793"/>
                <a:gd name="T41" fmla="*/ 142 h 567"/>
                <a:gd name="T42" fmla="*/ 85 w 793"/>
                <a:gd name="T43" fmla="*/ 198 h 567"/>
                <a:gd name="T44" fmla="*/ 85 w 793"/>
                <a:gd name="T45" fmla="*/ 227 h 567"/>
                <a:gd name="T46" fmla="*/ 141 w 793"/>
                <a:gd name="T47" fmla="*/ 255 h 567"/>
                <a:gd name="T48" fmla="*/ 113 w 793"/>
                <a:gd name="T49" fmla="*/ 283 h 567"/>
                <a:gd name="T50" fmla="*/ 56 w 793"/>
                <a:gd name="T51" fmla="*/ 255 h 567"/>
                <a:gd name="T52" fmla="*/ 28 w 793"/>
                <a:gd name="T53" fmla="*/ 312 h 567"/>
                <a:gd name="T54" fmla="*/ 0 w 793"/>
                <a:gd name="T55" fmla="*/ 312 h 567"/>
                <a:gd name="T56" fmla="*/ 0 w 793"/>
                <a:gd name="T57" fmla="*/ 397 h 567"/>
                <a:gd name="T58" fmla="*/ 113 w 793"/>
                <a:gd name="T59" fmla="*/ 397 h 567"/>
                <a:gd name="T60" fmla="*/ 226 w 793"/>
                <a:gd name="T61" fmla="*/ 368 h 567"/>
                <a:gd name="T62" fmla="*/ 283 w 793"/>
                <a:gd name="T63" fmla="*/ 397 h 567"/>
                <a:gd name="T64" fmla="*/ 255 w 793"/>
                <a:gd name="T65" fmla="*/ 425 h 567"/>
                <a:gd name="T66" fmla="*/ 368 w 793"/>
                <a:gd name="T67" fmla="*/ 482 h 567"/>
                <a:gd name="T68" fmla="*/ 396 w 793"/>
                <a:gd name="T69" fmla="*/ 425 h 567"/>
                <a:gd name="T70" fmla="*/ 482 w 793"/>
                <a:gd name="T71" fmla="*/ 425 h 567"/>
                <a:gd name="T72" fmla="*/ 538 w 793"/>
                <a:gd name="T73" fmla="*/ 482 h 567"/>
                <a:gd name="T74" fmla="*/ 538 w 793"/>
                <a:gd name="T75" fmla="*/ 538 h 567"/>
                <a:gd name="T76" fmla="*/ 708 w 793"/>
                <a:gd name="T7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3" h="567">
                  <a:moveTo>
                    <a:pt x="708" y="567"/>
                  </a:moveTo>
                  <a:lnTo>
                    <a:pt x="793" y="425"/>
                  </a:lnTo>
                  <a:lnTo>
                    <a:pt x="652" y="340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538" y="340"/>
                  </a:lnTo>
                  <a:lnTo>
                    <a:pt x="567" y="312"/>
                  </a:lnTo>
                  <a:lnTo>
                    <a:pt x="453" y="312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68" y="142"/>
                  </a:lnTo>
                  <a:lnTo>
                    <a:pt x="368" y="198"/>
                  </a:lnTo>
                  <a:lnTo>
                    <a:pt x="311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28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85" y="198"/>
                  </a:lnTo>
                  <a:lnTo>
                    <a:pt x="85" y="227"/>
                  </a:lnTo>
                  <a:lnTo>
                    <a:pt x="141" y="255"/>
                  </a:lnTo>
                  <a:lnTo>
                    <a:pt x="113" y="283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0" y="312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226" y="368"/>
                  </a:lnTo>
                  <a:lnTo>
                    <a:pt x="283" y="397"/>
                  </a:lnTo>
                  <a:lnTo>
                    <a:pt x="255" y="425"/>
                  </a:lnTo>
                  <a:lnTo>
                    <a:pt x="368" y="482"/>
                  </a:lnTo>
                  <a:lnTo>
                    <a:pt x="396" y="425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38" y="538"/>
                  </a:lnTo>
                  <a:lnTo>
                    <a:pt x="708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30746AF9-15CD-4474-8F64-DDC02C922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720"/>
              <a:ext cx="397" cy="482"/>
            </a:xfrm>
            <a:custGeom>
              <a:avLst/>
              <a:gdLst>
                <a:gd name="T0" fmla="*/ 198 w 397"/>
                <a:gd name="T1" fmla="*/ 482 h 482"/>
                <a:gd name="T2" fmla="*/ 340 w 397"/>
                <a:gd name="T3" fmla="*/ 255 h 482"/>
                <a:gd name="T4" fmla="*/ 397 w 397"/>
                <a:gd name="T5" fmla="*/ 142 h 482"/>
                <a:gd name="T6" fmla="*/ 340 w 397"/>
                <a:gd name="T7" fmla="*/ 85 h 482"/>
                <a:gd name="T8" fmla="*/ 198 w 397"/>
                <a:gd name="T9" fmla="*/ 0 h 482"/>
                <a:gd name="T10" fmla="*/ 198 w 397"/>
                <a:gd name="T11" fmla="*/ 57 h 482"/>
                <a:gd name="T12" fmla="*/ 227 w 397"/>
                <a:gd name="T13" fmla="*/ 85 h 482"/>
                <a:gd name="T14" fmla="*/ 170 w 397"/>
                <a:gd name="T15" fmla="*/ 85 h 482"/>
                <a:gd name="T16" fmla="*/ 170 w 397"/>
                <a:gd name="T17" fmla="*/ 114 h 482"/>
                <a:gd name="T18" fmla="*/ 113 w 397"/>
                <a:gd name="T19" fmla="*/ 114 h 482"/>
                <a:gd name="T20" fmla="*/ 142 w 397"/>
                <a:gd name="T21" fmla="*/ 199 h 482"/>
                <a:gd name="T22" fmla="*/ 113 w 397"/>
                <a:gd name="T23" fmla="*/ 255 h 482"/>
                <a:gd name="T24" fmla="*/ 0 w 397"/>
                <a:gd name="T25" fmla="*/ 255 h 482"/>
                <a:gd name="T26" fmla="*/ 0 w 397"/>
                <a:gd name="T27" fmla="*/ 284 h 482"/>
                <a:gd name="T28" fmla="*/ 85 w 397"/>
                <a:gd name="T29" fmla="*/ 340 h 482"/>
                <a:gd name="T30" fmla="*/ 57 w 397"/>
                <a:gd name="T31" fmla="*/ 397 h 482"/>
                <a:gd name="T32" fmla="*/ 198 w 397"/>
                <a:gd name="T3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82">
                  <a:moveTo>
                    <a:pt x="198" y="482"/>
                  </a:moveTo>
                  <a:lnTo>
                    <a:pt x="340" y="255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42" y="199"/>
                  </a:lnTo>
                  <a:lnTo>
                    <a:pt x="113" y="255"/>
                  </a:lnTo>
                  <a:lnTo>
                    <a:pt x="0" y="255"/>
                  </a:lnTo>
                  <a:lnTo>
                    <a:pt x="0" y="284"/>
                  </a:lnTo>
                  <a:lnTo>
                    <a:pt x="85" y="340"/>
                  </a:lnTo>
                  <a:lnTo>
                    <a:pt x="57" y="397"/>
                  </a:lnTo>
                  <a:lnTo>
                    <a:pt x="198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08765737-8659-4A0D-A04E-BBA7DAC63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352"/>
              <a:ext cx="766" cy="822"/>
            </a:xfrm>
            <a:custGeom>
              <a:avLst/>
              <a:gdLst>
                <a:gd name="T0" fmla="*/ 737 w 766"/>
                <a:gd name="T1" fmla="*/ 368 h 822"/>
                <a:gd name="T2" fmla="*/ 737 w 766"/>
                <a:gd name="T3" fmla="*/ 425 h 822"/>
                <a:gd name="T4" fmla="*/ 766 w 766"/>
                <a:gd name="T5" fmla="*/ 453 h 822"/>
                <a:gd name="T6" fmla="*/ 709 w 766"/>
                <a:gd name="T7" fmla="*/ 453 h 822"/>
                <a:gd name="T8" fmla="*/ 709 w 766"/>
                <a:gd name="T9" fmla="*/ 482 h 822"/>
                <a:gd name="T10" fmla="*/ 652 w 766"/>
                <a:gd name="T11" fmla="*/ 482 h 822"/>
                <a:gd name="T12" fmla="*/ 681 w 766"/>
                <a:gd name="T13" fmla="*/ 567 h 822"/>
                <a:gd name="T14" fmla="*/ 652 w 766"/>
                <a:gd name="T15" fmla="*/ 623 h 822"/>
                <a:gd name="T16" fmla="*/ 539 w 766"/>
                <a:gd name="T17" fmla="*/ 623 h 822"/>
                <a:gd name="T18" fmla="*/ 539 w 766"/>
                <a:gd name="T19" fmla="*/ 652 h 822"/>
                <a:gd name="T20" fmla="*/ 624 w 766"/>
                <a:gd name="T21" fmla="*/ 708 h 822"/>
                <a:gd name="T22" fmla="*/ 596 w 766"/>
                <a:gd name="T23" fmla="*/ 765 h 822"/>
                <a:gd name="T24" fmla="*/ 539 w 766"/>
                <a:gd name="T25" fmla="*/ 765 h 822"/>
                <a:gd name="T26" fmla="*/ 511 w 766"/>
                <a:gd name="T27" fmla="*/ 822 h 822"/>
                <a:gd name="T28" fmla="*/ 482 w 766"/>
                <a:gd name="T29" fmla="*/ 765 h 822"/>
                <a:gd name="T30" fmla="*/ 511 w 766"/>
                <a:gd name="T31" fmla="*/ 737 h 822"/>
                <a:gd name="T32" fmla="*/ 397 w 766"/>
                <a:gd name="T33" fmla="*/ 737 h 822"/>
                <a:gd name="T34" fmla="*/ 369 w 766"/>
                <a:gd name="T35" fmla="*/ 680 h 822"/>
                <a:gd name="T36" fmla="*/ 397 w 766"/>
                <a:gd name="T37" fmla="*/ 652 h 822"/>
                <a:gd name="T38" fmla="*/ 312 w 766"/>
                <a:gd name="T39" fmla="*/ 567 h 822"/>
                <a:gd name="T40" fmla="*/ 312 w 766"/>
                <a:gd name="T41" fmla="*/ 623 h 822"/>
                <a:gd name="T42" fmla="*/ 255 w 766"/>
                <a:gd name="T43" fmla="*/ 538 h 822"/>
                <a:gd name="T44" fmla="*/ 199 w 766"/>
                <a:gd name="T45" fmla="*/ 510 h 822"/>
                <a:gd name="T46" fmla="*/ 227 w 766"/>
                <a:gd name="T47" fmla="*/ 453 h 822"/>
                <a:gd name="T48" fmla="*/ 142 w 766"/>
                <a:gd name="T49" fmla="*/ 453 h 822"/>
                <a:gd name="T50" fmla="*/ 85 w 766"/>
                <a:gd name="T51" fmla="*/ 482 h 822"/>
                <a:gd name="T52" fmla="*/ 57 w 766"/>
                <a:gd name="T53" fmla="*/ 425 h 822"/>
                <a:gd name="T54" fmla="*/ 0 w 766"/>
                <a:gd name="T55" fmla="*/ 397 h 822"/>
                <a:gd name="T56" fmla="*/ 0 w 766"/>
                <a:gd name="T57" fmla="*/ 368 h 822"/>
                <a:gd name="T58" fmla="*/ 227 w 766"/>
                <a:gd name="T59" fmla="*/ 255 h 822"/>
                <a:gd name="T60" fmla="*/ 199 w 766"/>
                <a:gd name="T61" fmla="*/ 198 h 822"/>
                <a:gd name="T62" fmla="*/ 227 w 766"/>
                <a:gd name="T63" fmla="*/ 170 h 822"/>
                <a:gd name="T64" fmla="*/ 199 w 766"/>
                <a:gd name="T65" fmla="*/ 141 h 822"/>
                <a:gd name="T66" fmla="*/ 142 w 766"/>
                <a:gd name="T67" fmla="*/ 141 h 822"/>
                <a:gd name="T68" fmla="*/ 114 w 766"/>
                <a:gd name="T69" fmla="*/ 113 h 822"/>
                <a:gd name="T70" fmla="*/ 142 w 766"/>
                <a:gd name="T71" fmla="*/ 85 h 822"/>
                <a:gd name="T72" fmla="*/ 114 w 766"/>
                <a:gd name="T73" fmla="*/ 28 h 822"/>
                <a:gd name="T74" fmla="*/ 170 w 766"/>
                <a:gd name="T75" fmla="*/ 0 h 822"/>
                <a:gd name="T76" fmla="*/ 199 w 766"/>
                <a:gd name="T77" fmla="*/ 28 h 822"/>
                <a:gd name="T78" fmla="*/ 227 w 766"/>
                <a:gd name="T79" fmla="*/ 0 h 822"/>
                <a:gd name="T80" fmla="*/ 284 w 766"/>
                <a:gd name="T81" fmla="*/ 56 h 822"/>
                <a:gd name="T82" fmla="*/ 255 w 766"/>
                <a:gd name="T83" fmla="*/ 113 h 822"/>
                <a:gd name="T84" fmla="*/ 199 w 766"/>
                <a:gd name="T85" fmla="*/ 113 h 822"/>
                <a:gd name="T86" fmla="*/ 284 w 766"/>
                <a:gd name="T87" fmla="*/ 170 h 822"/>
                <a:gd name="T88" fmla="*/ 284 w 766"/>
                <a:gd name="T89" fmla="*/ 141 h 822"/>
                <a:gd name="T90" fmla="*/ 312 w 766"/>
                <a:gd name="T91" fmla="*/ 141 h 822"/>
                <a:gd name="T92" fmla="*/ 340 w 766"/>
                <a:gd name="T93" fmla="*/ 113 h 822"/>
                <a:gd name="T94" fmla="*/ 397 w 766"/>
                <a:gd name="T95" fmla="*/ 170 h 822"/>
                <a:gd name="T96" fmla="*/ 426 w 766"/>
                <a:gd name="T97" fmla="*/ 141 h 822"/>
                <a:gd name="T98" fmla="*/ 454 w 766"/>
                <a:gd name="T99" fmla="*/ 170 h 822"/>
                <a:gd name="T100" fmla="*/ 511 w 766"/>
                <a:gd name="T101" fmla="*/ 170 h 822"/>
                <a:gd name="T102" fmla="*/ 511 w 766"/>
                <a:gd name="T103" fmla="*/ 255 h 822"/>
                <a:gd name="T104" fmla="*/ 567 w 766"/>
                <a:gd name="T105" fmla="*/ 283 h 822"/>
                <a:gd name="T106" fmla="*/ 596 w 766"/>
                <a:gd name="T107" fmla="*/ 255 h 822"/>
                <a:gd name="T108" fmla="*/ 652 w 766"/>
                <a:gd name="T109" fmla="*/ 255 h 822"/>
                <a:gd name="T110" fmla="*/ 681 w 766"/>
                <a:gd name="T111" fmla="*/ 226 h 822"/>
                <a:gd name="T112" fmla="*/ 709 w 766"/>
                <a:gd name="T113" fmla="*/ 226 h 822"/>
                <a:gd name="T114" fmla="*/ 737 w 766"/>
                <a:gd name="T115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822">
                  <a:moveTo>
                    <a:pt x="737" y="368"/>
                  </a:moveTo>
                  <a:lnTo>
                    <a:pt x="737" y="425"/>
                  </a:lnTo>
                  <a:lnTo>
                    <a:pt x="766" y="453"/>
                  </a:lnTo>
                  <a:lnTo>
                    <a:pt x="709" y="453"/>
                  </a:lnTo>
                  <a:lnTo>
                    <a:pt x="709" y="482"/>
                  </a:lnTo>
                  <a:lnTo>
                    <a:pt x="652" y="482"/>
                  </a:lnTo>
                  <a:lnTo>
                    <a:pt x="681" y="567"/>
                  </a:lnTo>
                  <a:lnTo>
                    <a:pt x="652" y="623"/>
                  </a:lnTo>
                  <a:lnTo>
                    <a:pt x="539" y="623"/>
                  </a:lnTo>
                  <a:lnTo>
                    <a:pt x="539" y="652"/>
                  </a:lnTo>
                  <a:lnTo>
                    <a:pt x="624" y="708"/>
                  </a:lnTo>
                  <a:lnTo>
                    <a:pt x="596" y="765"/>
                  </a:lnTo>
                  <a:lnTo>
                    <a:pt x="539" y="765"/>
                  </a:lnTo>
                  <a:lnTo>
                    <a:pt x="511" y="822"/>
                  </a:lnTo>
                  <a:lnTo>
                    <a:pt x="482" y="765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312" y="623"/>
                  </a:lnTo>
                  <a:lnTo>
                    <a:pt x="255" y="538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227" y="255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199" y="141"/>
                  </a:lnTo>
                  <a:lnTo>
                    <a:pt x="142" y="141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312" y="141"/>
                  </a:lnTo>
                  <a:lnTo>
                    <a:pt x="340" y="113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67" y="283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81" y="226"/>
                  </a:lnTo>
                  <a:lnTo>
                    <a:pt x="709" y="226"/>
                  </a:lnTo>
                  <a:lnTo>
                    <a:pt x="737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B0608750-F78B-4FE3-8174-DBE0D0711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010"/>
              <a:ext cx="1050" cy="850"/>
            </a:xfrm>
            <a:custGeom>
              <a:avLst/>
              <a:gdLst>
                <a:gd name="T0" fmla="*/ 766 w 1049"/>
                <a:gd name="T1" fmla="*/ 851 h 851"/>
                <a:gd name="T2" fmla="*/ 709 w 1049"/>
                <a:gd name="T3" fmla="*/ 794 h 851"/>
                <a:gd name="T4" fmla="*/ 567 w 1049"/>
                <a:gd name="T5" fmla="*/ 709 h 851"/>
                <a:gd name="T6" fmla="*/ 539 w 1049"/>
                <a:gd name="T7" fmla="*/ 567 h 851"/>
                <a:gd name="T8" fmla="*/ 511 w 1049"/>
                <a:gd name="T9" fmla="*/ 567 h 851"/>
                <a:gd name="T10" fmla="*/ 482 w 1049"/>
                <a:gd name="T11" fmla="*/ 596 h 851"/>
                <a:gd name="T12" fmla="*/ 426 w 1049"/>
                <a:gd name="T13" fmla="*/ 596 h 851"/>
                <a:gd name="T14" fmla="*/ 397 w 1049"/>
                <a:gd name="T15" fmla="*/ 624 h 851"/>
                <a:gd name="T16" fmla="*/ 341 w 1049"/>
                <a:gd name="T17" fmla="*/ 596 h 851"/>
                <a:gd name="T18" fmla="*/ 341 w 1049"/>
                <a:gd name="T19" fmla="*/ 511 h 851"/>
                <a:gd name="T20" fmla="*/ 284 w 1049"/>
                <a:gd name="T21" fmla="*/ 511 h 851"/>
                <a:gd name="T22" fmla="*/ 256 w 1049"/>
                <a:gd name="T23" fmla="*/ 482 h 851"/>
                <a:gd name="T24" fmla="*/ 227 w 1049"/>
                <a:gd name="T25" fmla="*/ 511 h 851"/>
                <a:gd name="T26" fmla="*/ 170 w 1049"/>
                <a:gd name="T27" fmla="*/ 454 h 851"/>
                <a:gd name="T28" fmla="*/ 142 w 1049"/>
                <a:gd name="T29" fmla="*/ 482 h 851"/>
                <a:gd name="T30" fmla="*/ 114 w 1049"/>
                <a:gd name="T31" fmla="*/ 482 h 851"/>
                <a:gd name="T32" fmla="*/ 114 w 1049"/>
                <a:gd name="T33" fmla="*/ 511 h 851"/>
                <a:gd name="T34" fmla="*/ 29 w 1049"/>
                <a:gd name="T35" fmla="*/ 454 h 851"/>
                <a:gd name="T36" fmla="*/ 85 w 1049"/>
                <a:gd name="T37" fmla="*/ 454 h 851"/>
                <a:gd name="T38" fmla="*/ 114 w 1049"/>
                <a:gd name="T39" fmla="*/ 397 h 851"/>
                <a:gd name="T40" fmla="*/ 57 w 1049"/>
                <a:gd name="T41" fmla="*/ 341 h 851"/>
                <a:gd name="T42" fmla="*/ 29 w 1049"/>
                <a:gd name="T43" fmla="*/ 284 h 851"/>
                <a:gd name="T44" fmla="*/ 29 w 1049"/>
                <a:gd name="T45" fmla="*/ 227 h 851"/>
                <a:gd name="T46" fmla="*/ 0 w 1049"/>
                <a:gd name="T47" fmla="*/ 227 h 851"/>
                <a:gd name="T48" fmla="*/ 57 w 1049"/>
                <a:gd name="T49" fmla="*/ 199 h 851"/>
                <a:gd name="T50" fmla="*/ 57 w 1049"/>
                <a:gd name="T51" fmla="*/ 171 h 851"/>
                <a:gd name="T52" fmla="*/ 114 w 1049"/>
                <a:gd name="T53" fmla="*/ 142 h 851"/>
                <a:gd name="T54" fmla="*/ 170 w 1049"/>
                <a:gd name="T55" fmla="*/ 171 h 851"/>
                <a:gd name="T56" fmla="*/ 170 w 1049"/>
                <a:gd name="T57" fmla="*/ 142 h 851"/>
                <a:gd name="T58" fmla="*/ 114 w 1049"/>
                <a:gd name="T59" fmla="*/ 114 h 851"/>
                <a:gd name="T60" fmla="*/ 114 w 1049"/>
                <a:gd name="T61" fmla="*/ 85 h 851"/>
                <a:gd name="T62" fmla="*/ 170 w 1049"/>
                <a:gd name="T63" fmla="*/ 85 h 851"/>
                <a:gd name="T64" fmla="*/ 142 w 1049"/>
                <a:gd name="T65" fmla="*/ 29 h 851"/>
                <a:gd name="T66" fmla="*/ 227 w 1049"/>
                <a:gd name="T67" fmla="*/ 0 h 851"/>
                <a:gd name="T68" fmla="*/ 256 w 1049"/>
                <a:gd name="T69" fmla="*/ 29 h 851"/>
                <a:gd name="T70" fmla="*/ 256 w 1049"/>
                <a:gd name="T71" fmla="*/ 0 h 851"/>
                <a:gd name="T72" fmla="*/ 284 w 1049"/>
                <a:gd name="T73" fmla="*/ 29 h 851"/>
                <a:gd name="T74" fmla="*/ 312 w 1049"/>
                <a:gd name="T75" fmla="*/ 29 h 851"/>
                <a:gd name="T76" fmla="*/ 369 w 1049"/>
                <a:gd name="T77" fmla="*/ 57 h 851"/>
                <a:gd name="T78" fmla="*/ 454 w 1049"/>
                <a:gd name="T79" fmla="*/ 57 h 851"/>
                <a:gd name="T80" fmla="*/ 482 w 1049"/>
                <a:gd name="T81" fmla="*/ 29 h 851"/>
                <a:gd name="T82" fmla="*/ 567 w 1049"/>
                <a:gd name="T83" fmla="*/ 57 h 851"/>
                <a:gd name="T84" fmla="*/ 596 w 1049"/>
                <a:gd name="T85" fmla="*/ 85 h 851"/>
                <a:gd name="T86" fmla="*/ 624 w 1049"/>
                <a:gd name="T87" fmla="*/ 171 h 851"/>
                <a:gd name="T88" fmla="*/ 681 w 1049"/>
                <a:gd name="T89" fmla="*/ 142 h 851"/>
                <a:gd name="T90" fmla="*/ 823 w 1049"/>
                <a:gd name="T91" fmla="*/ 199 h 851"/>
                <a:gd name="T92" fmla="*/ 737 w 1049"/>
                <a:gd name="T93" fmla="*/ 227 h 851"/>
                <a:gd name="T94" fmla="*/ 766 w 1049"/>
                <a:gd name="T95" fmla="*/ 284 h 851"/>
                <a:gd name="T96" fmla="*/ 851 w 1049"/>
                <a:gd name="T97" fmla="*/ 341 h 851"/>
                <a:gd name="T98" fmla="*/ 879 w 1049"/>
                <a:gd name="T99" fmla="*/ 312 h 851"/>
                <a:gd name="T100" fmla="*/ 908 w 1049"/>
                <a:gd name="T101" fmla="*/ 369 h 851"/>
                <a:gd name="T102" fmla="*/ 879 w 1049"/>
                <a:gd name="T103" fmla="*/ 397 h 851"/>
                <a:gd name="T104" fmla="*/ 879 w 1049"/>
                <a:gd name="T105" fmla="*/ 426 h 851"/>
                <a:gd name="T106" fmla="*/ 908 w 1049"/>
                <a:gd name="T107" fmla="*/ 454 h 851"/>
                <a:gd name="T108" fmla="*/ 936 w 1049"/>
                <a:gd name="T109" fmla="*/ 426 h 851"/>
                <a:gd name="T110" fmla="*/ 1049 w 1049"/>
                <a:gd name="T111" fmla="*/ 511 h 851"/>
                <a:gd name="T112" fmla="*/ 879 w 1049"/>
                <a:gd name="T113" fmla="*/ 681 h 851"/>
                <a:gd name="T114" fmla="*/ 766 w 1049"/>
                <a:gd name="T115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851">
                  <a:moveTo>
                    <a:pt x="766" y="851"/>
                  </a:moveTo>
                  <a:lnTo>
                    <a:pt x="709" y="794"/>
                  </a:lnTo>
                  <a:lnTo>
                    <a:pt x="567" y="709"/>
                  </a:lnTo>
                  <a:lnTo>
                    <a:pt x="539" y="567"/>
                  </a:lnTo>
                  <a:lnTo>
                    <a:pt x="511" y="567"/>
                  </a:lnTo>
                  <a:lnTo>
                    <a:pt x="482" y="596"/>
                  </a:lnTo>
                  <a:lnTo>
                    <a:pt x="426" y="596"/>
                  </a:lnTo>
                  <a:lnTo>
                    <a:pt x="397" y="624"/>
                  </a:lnTo>
                  <a:lnTo>
                    <a:pt x="341" y="596"/>
                  </a:lnTo>
                  <a:lnTo>
                    <a:pt x="341" y="511"/>
                  </a:lnTo>
                  <a:lnTo>
                    <a:pt x="284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70" y="454"/>
                  </a:lnTo>
                  <a:lnTo>
                    <a:pt x="142" y="482"/>
                  </a:lnTo>
                  <a:lnTo>
                    <a:pt x="114" y="482"/>
                  </a:lnTo>
                  <a:lnTo>
                    <a:pt x="114" y="511"/>
                  </a:lnTo>
                  <a:lnTo>
                    <a:pt x="29" y="454"/>
                  </a:lnTo>
                  <a:lnTo>
                    <a:pt x="85" y="454"/>
                  </a:lnTo>
                  <a:lnTo>
                    <a:pt x="114" y="397"/>
                  </a:lnTo>
                  <a:lnTo>
                    <a:pt x="57" y="341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70" y="171"/>
                  </a:lnTo>
                  <a:lnTo>
                    <a:pt x="170" y="142"/>
                  </a:lnTo>
                  <a:lnTo>
                    <a:pt x="114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227" y="0"/>
                  </a:lnTo>
                  <a:lnTo>
                    <a:pt x="256" y="29"/>
                  </a:lnTo>
                  <a:lnTo>
                    <a:pt x="256" y="0"/>
                  </a:lnTo>
                  <a:lnTo>
                    <a:pt x="284" y="29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482" y="29"/>
                  </a:lnTo>
                  <a:lnTo>
                    <a:pt x="567" y="57"/>
                  </a:lnTo>
                  <a:lnTo>
                    <a:pt x="596" y="85"/>
                  </a:lnTo>
                  <a:lnTo>
                    <a:pt x="624" y="171"/>
                  </a:lnTo>
                  <a:lnTo>
                    <a:pt x="681" y="142"/>
                  </a:lnTo>
                  <a:lnTo>
                    <a:pt x="823" y="199"/>
                  </a:lnTo>
                  <a:lnTo>
                    <a:pt x="737" y="227"/>
                  </a:lnTo>
                  <a:lnTo>
                    <a:pt x="766" y="284"/>
                  </a:lnTo>
                  <a:lnTo>
                    <a:pt x="851" y="341"/>
                  </a:lnTo>
                  <a:lnTo>
                    <a:pt x="879" y="312"/>
                  </a:lnTo>
                  <a:lnTo>
                    <a:pt x="908" y="369"/>
                  </a:lnTo>
                  <a:lnTo>
                    <a:pt x="879" y="397"/>
                  </a:lnTo>
                  <a:lnTo>
                    <a:pt x="879" y="426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1049" y="511"/>
                  </a:lnTo>
                  <a:lnTo>
                    <a:pt x="879" y="681"/>
                  </a:lnTo>
                  <a:lnTo>
                    <a:pt x="766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DB381AA6-4E1E-4417-A18B-0ABDA06A4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2813"/>
              <a:ext cx="538" cy="907"/>
            </a:xfrm>
            <a:custGeom>
              <a:avLst/>
              <a:gdLst>
                <a:gd name="T0" fmla="*/ 198 w 538"/>
                <a:gd name="T1" fmla="*/ 907 h 907"/>
                <a:gd name="T2" fmla="*/ 170 w 538"/>
                <a:gd name="T3" fmla="*/ 850 h 907"/>
                <a:gd name="T4" fmla="*/ 170 w 538"/>
                <a:gd name="T5" fmla="*/ 822 h 907"/>
                <a:gd name="T6" fmla="*/ 113 w 538"/>
                <a:gd name="T7" fmla="*/ 765 h 907"/>
                <a:gd name="T8" fmla="*/ 85 w 538"/>
                <a:gd name="T9" fmla="*/ 765 h 907"/>
                <a:gd name="T10" fmla="*/ 85 w 538"/>
                <a:gd name="T11" fmla="*/ 709 h 907"/>
                <a:gd name="T12" fmla="*/ 113 w 538"/>
                <a:gd name="T13" fmla="*/ 680 h 907"/>
                <a:gd name="T14" fmla="*/ 113 w 538"/>
                <a:gd name="T15" fmla="*/ 624 h 907"/>
                <a:gd name="T16" fmla="*/ 113 w 538"/>
                <a:gd name="T17" fmla="*/ 595 h 907"/>
                <a:gd name="T18" fmla="*/ 113 w 538"/>
                <a:gd name="T19" fmla="*/ 567 h 907"/>
                <a:gd name="T20" fmla="*/ 57 w 538"/>
                <a:gd name="T21" fmla="*/ 567 h 907"/>
                <a:gd name="T22" fmla="*/ 57 w 538"/>
                <a:gd name="T23" fmla="*/ 510 h 907"/>
                <a:gd name="T24" fmla="*/ 85 w 538"/>
                <a:gd name="T25" fmla="*/ 482 h 907"/>
                <a:gd name="T26" fmla="*/ 57 w 538"/>
                <a:gd name="T27" fmla="*/ 454 h 907"/>
                <a:gd name="T28" fmla="*/ 0 w 538"/>
                <a:gd name="T29" fmla="*/ 425 h 907"/>
                <a:gd name="T30" fmla="*/ 57 w 538"/>
                <a:gd name="T31" fmla="*/ 369 h 907"/>
                <a:gd name="T32" fmla="*/ 85 w 538"/>
                <a:gd name="T33" fmla="*/ 340 h 907"/>
                <a:gd name="T34" fmla="*/ 85 w 538"/>
                <a:gd name="T35" fmla="*/ 312 h 907"/>
                <a:gd name="T36" fmla="*/ 113 w 538"/>
                <a:gd name="T37" fmla="*/ 312 h 907"/>
                <a:gd name="T38" fmla="*/ 113 w 538"/>
                <a:gd name="T39" fmla="*/ 255 h 907"/>
                <a:gd name="T40" fmla="*/ 142 w 538"/>
                <a:gd name="T41" fmla="*/ 227 h 907"/>
                <a:gd name="T42" fmla="*/ 198 w 538"/>
                <a:gd name="T43" fmla="*/ 227 h 907"/>
                <a:gd name="T44" fmla="*/ 170 w 538"/>
                <a:gd name="T45" fmla="*/ 198 h 907"/>
                <a:gd name="T46" fmla="*/ 227 w 538"/>
                <a:gd name="T47" fmla="*/ 170 h 907"/>
                <a:gd name="T48" fmla="*/ 198 w 538"/>
                <a:gd name="T49" fmla="*/ 113 h 907"/>
                <a:gd name="T50" fmla="*/ 255 w 538"/>
                <a:gd name="T51" fmla="*/ 85 h 907"/>
                <a:gd name="T52" fmla="*/ 227 w 538"/>
                <a:gd name="T53" fmla="*/ 85 h 907"/>
                <a:gd name="T54" fmla="*/ 283 w 538"/>
                <a:gd name="T55" fmla="*/ 0 h 907"/>
                <a:gd name="T56" fmla="*/ 312 w 538"/>
                <a:gd name="T57" fmla="*/ 28 h 907"/>
                <a:gd name="T58" fmla="*/ 340 w 538"/>
                <a:gd name="T59" fmla="*/ 28 h 907"/>
                <a:gd name="T60" fmla="*/ 340 w 538"/>
                <a:gd name="T61" fmla="*/ 85 h 907"/>
                <a:gd name="T62" fmla="*/ 397 w 538"/>
                <a:gd name="T63" fmla="*/ 57 h 907"/>
                <a:gd name="T64" fmla="*/ 368 w 538"/>
                <a:gd name="T65" fmla="*/ 170 h 907"/>
                <a:gd name="T66" fmla="*/ 397 w 538"/>
                <a:gd name="T67" fmla="*/ 198 h 907"/>
                <a:gd name="T68" fmla="*/ 510 w 538"/>
                <a:gd name="T69" fmla="*/ 227 h 907"/>
                <a:gd name="T70" fmla="*/ 538 w 538"/>
                <a:gd name="T71" fmla="*/ 283 h 907"/>
                <a:gd name="T72" fmla="*/ 482 w 538"/>
                <a:gd name="T73" fmla="*/ 283 h 907"/>
                <a:gd name="T74" fmla="*/ 482 w 538"/>
                <a:gd name="T75" fmla="*/ 312 h 907"/>
                <a:gd name="T76" fmla="*/ 538 w 538"/>
                <a:gd name="T77" fmla="*/ 340 h 907"/>
                <a:gd name="T78" fmla="*/ 538 w 538"/>
                <a:gd name="T79" fmla="*/ 369 h 907"/>
                <a:gd name="T80" fmla="*/ 482 w 538"/>
                <a:gd name="T81" fmla="*/ 340 h 907"/>
                <a:gd name="T82" fmla="*/ 425 w 538"/>
                <a:gd name="T83" fmla="*/ 369 h 907"/>
                <a:gd name="T84" fmla="*/ 425 w 538"/>
                <a:gd name="T85" fmla="*/ 397 h 907"/>
                <a:gd name="T86" fmla="*/ 368 w 538"/>
                <a:gd name="T87" fmla="*/ 425 h 907"/>
                <a:gd name="T88" fmla="*/ 397 w 538"/>
                <a:gd name="T89" fmla="*/ 425 h 907"/>
                <a:gd name="T90" fmla="*/ 397 w 538"/>
                <a:gd name="T91" fmla="*/ 482 h 907"/>
                <a:gd name="T92" fmla="*/ 425 w 538"/>
                <a:gd name="T93" fmla="*/ 539 h 907"/>
                <a:gd name="T94" fmla="*/ 397 w 538"/>
                <a:gd name="T95" fmla="*/ 567 h 907"/>
                <a:gd name="T96" fmla="*/ 368 w 538"/>
                <a:gd name="T97" fmla="*/ 539 h 907"/>
                <a:gd name="T98" fmla="*/ 312 w 538"/>
                <a:gd name="T99" fmla="*/ 567 h 907"/>
                <a:gd name="T100" fmla="*/ 340 w 538"/>
                <a:gd name="T101" fmla="*/ 624 h 907"/>
                <a:gd name="T102" fmla="*/ 312 w 538"/>
                <a:gd name="T103" fmla="*/ 652 h 907"/>
                <a:gd name="T104" fmla="*/ 340 w 538"/>
                <a:gd name="T105" fmla="*/ 680 h 907"/>
                <a:gd name="T106" fmla="*/ 397 w 538"/>
                <a:gd name="T107" fmla="*/ 680 h 907"/>
                <a:gd name="T108" fmla="*/ 425 w 538"/>
                <a:gd name="T109" fmla="*/ 709 h 907"/>
                <a:gd name="T110" fmla="*/ 397 w 538"/>
                <a:gd name="T111" fmla="*/ 737 h 907"/>
                <a:gd name="T112" fmla="*/ 425 w 538"/>
                <a:gd name="T113" fmla="*/ 794 h 907"/>
                <a:gd name="T114" fmla="*/ 198 w 538"/>
                <a:gd name="T11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907">
                  <a:moveTo>
                    <a:pt x="198" y="907"/>
                  </a:moveTo>
                  <a:lnTo>
                    <a:pt x="170" y="850"/>
                  </a:lnTo>
                  <a:lnTo>
                    <a:pt x="170" y="822"/>
                  </a:lnTo>
                  <a:lnTo>
                    <a:pt x="113" y="765"/>
                  </a:lnTo>
                  <a:lnTo>
                    <a:pt x="85" y="765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95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312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198" y="227"/>
                  </a:lnTo>
                  <a:lnTo>
                    <a:pt x="170" y="198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397" y="198"/>
                  </a:lnTo>
                  <a:lnTo>
                    <a:pt x="510" y="227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82" y="312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25" y="397"/>
                  </a:lnTo>
                  <a:lnTo>
                    <a:pt x="368" y="425"/>
                  </a:lnTo>
                  <a:lnTo>
                    <a:pt x="397" y="425"/>
                  </a:lnTo>
                  <a:lnTo>
                    <a:pt x="397" y="482"/>
                  </a:lnTo>
                  <a:lnTo>
                    <a:pt x="425" y="539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12" y="567"/>
                  </a:lnTo>
                  <a:lnTo>
                    <a:pt x="340" y="624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25" y="709"/>
                  </a:lnTo>
                  <a:lnTo>
                    <a:pt x="397" y="737"/>
                  </a:lnTo>
                  <a:lnTo>
                    <a:pt x="425" y="794"/>
                  </a:lnTo>
                  <a:lnTo>
                    <a:pt x="198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6180588B-ADC3-4FDA-AB3B-B146EECD4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756"/>
              <a:ext cx="737" cy="766"/>
            </a:xfrm>
            <a:custGeom>
              <a:avLst/>
              <a:gdLst>
                <a:gd name="T0" fmla="*/ 567 w 737"/>
                <a:gd name="T1" fmla="*/ 766 h 766"/>
                <a:gd name="T2" fmla="*/ 454 w 737"/>
                <a:gd name="T3" fmla="*/ 681 h 766"/>
                <a:gd name="T4" fmla="*/ 426 w 737"/>
                <a:gd name="T5" fmla="*/ 709 h 766"/>
                <a:gd name="T6" fmla="*/ 397 w 737"/>
                <a:gd name="T7" fmla="*/ 681 h 766"/>
                <a:gd name="T8" fmla="*/ 397 w 737"/>
                <a:gd name="T9" fmla="*/ 652 h 766"/>
                <a:gd name="T10" fmla="*/ 426 w 737"/>
                <a:gd name="T11" fmla="*/ 624 h 766"/>
                <a:gd name="T12" fmla="*/ 397 w 737"/>
                <a:gd name="T13" fmla="*/ 567 h 766"/>
                <a:gd name="T14" fmla="*/ 369 w 737"/>
                <a:gd name="T15" fmla="*/ 596 h 766"/>
                <a:gd name="T16" fmla="*/ 284 w 737"/>
                <a:gd name="T17" fmla="*/ 539 h 766"/>
                <a:gd name="T18" fmla="*/ 255 w 737"/>
                <a:gd name="T19" fmla="*/ 482 h 766"/>
                <a:gd name="T20" fmla="*/ 341 w 737"/>
                <a:gd name="T21" fmla="*/ 454 h 766"/>
                <a:gd name="T22" fmla="*/ 199 w 737"/>
                <a:gd name="T23" fmla="*/ 397 h 766"/>
                <a:gd name="T24" fmla="*/ 142 w 737"/>
                <a:gd name="T25" fmla="*/ 426 h 766"/>
                <a:gd name="T26" fmla="*/ 114 w 737"/>
                <a:gd name="T27" fmla="*/ 340 h 766"/>
                <a:gd name="T28" fmla="*/ 85 w 737"/>
                <a:gd name="T29" fmla="*/ 312 h 766"/>
                <a:gd name="T30" fmla="*/ 0 w 737"/>
                <a:gd name="T31" fmla="*/ 284 h 766"/>
                <a:gd name="T32" fmla="*/ 57 w 737"/>
                <a:gd name="T33" fmla="*/ 255 h 766"/>
                <a:gd name="T34" fmla="*/ 57 w 737"/>
                <a:gd name="T35" fmla="*/ 227 h 766"/>
                <a:gd name="T36" fmla="*/ 85 w 737"/>
                <a:gd name="T37" fmla="*/ 227 h 766"/>
                <a:gd name="T38" fmla="*/ 114 w 737"/>
                <a:gd name="T39" fmla="*/ 199 h 766"/>
                <a:gd name="T40" fmla="*/ 142 w 737"/>
                <a:gd name="T41" fmla="*/ 199 h 766"/>
                <a:gd name="T42" fmla="*/ 170 w 737"/>
                <a:gd name="T43" fmla="*/ 199 h 766"/>
                <a:gd name="T44" fmla="*/ 199 w 737"/>
                <a:gd name="T45" fmla="*/ 170 h 766"/>
                <a:gd name="T46" fmla="*/ 227 w 737"/>
                <a:gd name="T47" fmla="*/ 170 h 766"/>
                <a:gd name="T48" fmla="*/ 227 w 737"/>
                <a:gd name="T49" fmla="*/ 227 h 766"/>
                <a:gd name="T50" fmla="*/ 284 w 737"/>
                <a:gd name="T51" fmla="*/ 227 h 766"/>
                <a:gd name="T52" fmla="*/ 284 w 737"/>
                <a:gd name="T53" fmla="*/ 170 h 766"/>
                <a:gd name="T54" fmla="*/ 341 w 737"/>
                <a:gd name="T55" fmla="*/ 85 h 766"/>
                <a:gd name="T56" fmla="*/ 341 w 737"/>
                <a:gd name="T57" fmla="*/ 29 h 766"/>
                <a:gd name="T58" fmla="*/ 369 w 737"/>
                <a:gd name="T59" fmla="*/ 0 h 766"/>
                <a:gd name="T60" fmla="*/ 369 w 737"/>
                <a:gd name="T61" fmla="*/ 57 h 766"/>
                <a:gd name="T62" fmla="*/ 454 w 737"/>
                <a:gd name="T63" fmla="*/ 114 h 766"/>
                <a:gd name="T64" fmla="*/ 426 w 737"/>
                <a:gd name="T65" fmla="*/ 170 h 766"/>
                <a:gd name="T66" fmla="*/ 454 w 737"/>
                <a:gd name="T67" fmla="*/ 255 h 766"/>
                <a:gd name="T68" fmla="*/ 511 w 737"/>
                <a:gd name="T69" fmla="*/ 255 h 766"/>
                <a:gd name="T70" fmla="*/ 511 w 737"/>
                <a:gd name="T71" fmla="*/ 284 h 766"/>
                <a:gd name="T72" fmla="*/ 482 w 737"/>
                <a:gd name="T73" fmla="*/ 312 h 766"/>
                <a:gd name="T74" fmla="*/ 511 w 737"/>
                <a:gd name="T75" fmla="*/ 312 h 766"/>
                <a:gd name="T76" fmla="*/ 567 w 737"/>
                <a:gd name="T77" fmla="*/ 284 h 766"/>
                <a:gd name="T78" fmla="*/ 596 w 737"/>
                <a:gd name="T79" fmla="*/ 340 h 766"/>
                <a:gd name="T80" fmla="*/ 624 w 737"/>
                <a:gd name="T81" fmla="*/ 340 h 766"/>
                <a:gd name="T82" fmla="*/ 652 w 737"/>
                <a:gd name="T83" fmla="*/ 397 h 766"/>
                <a:gd name="T84" fmla="*/ 596 w 737"/>
                <a:gd name="T85" fmla="*/ 426 h 766"/>
                <a:gd name="T86" fmla="*/ 624 w 737"/>
                <a:gd name="T87" fmla="*/ 511 h 766"/>
                <a:gd name="T88" fmla="*/ 652 w 737"/>
                <a:gd name="T89" fmla="*/ 539 h 766"/>
                <a:gd name="T90" fmla="*/ 737 w 737"/>
                <a:gd name="T91" fmla="*/ 624 h 766"/>
                <a:gd name="T92" fmla="*/ 567 w 737"/>
                <a:gd name="T9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766">
                  <a:moveTo>
                    <a:pt x="567" y="766"/>
                  </a:moveTo>
                  <a:lnTo>
                    <a:pt x="454" y="681"/>
                  </a:lnTo>
                  <a:lnTo>
                    <a:pt x="426" y="709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426" y="624"/>
                  </a:lnTo>
                  <a:lnTo>
                    <a:pt x="397" y="567"/>
                  </a:lnTo>
                  <a:lnTo>
                    <a:pt x="369" y="596"/>
                  </a:lnTo>
                  <a:lnTo>
                    <a:pt x="284" y="539"/>
                  </a:lnTo>
                  <a:lnTo>
                    <a:pt x="255" y="482"/>
                  </a:lnTo>
                  <a:lnTo>
                    <a:pt x="341" y="454"/>
                  </a:lnTo>
                  <a:lnTo>
                    <a:pt x="199" y="397"/>
                  </a:lnTo>
                  <a:lnTo>
                    <a:pt x="142" y="426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9"/>
                  </a:lnTo>
                  <a:lnTo>
                    <a:pt x="142" y="199"/>
                  </a:lnTo>
                  <a:lnTo>
                    <a:pt x="170" y="199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29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255"/>
                  </a:lnTo>
                  <a:lnTo>
                    <a:pt x="511" y="255"/>
                  </a:lnTo>
                  <a:lnTo>
                    <a:pt x="511" y="284"/>
                  </a:lnTo>
                  <a:lnTo>
                    <a:pt x="482" y="312"/>
                  </a:lnTo>
                  <a:lnTo>
                    <a:pt x="511" y="312"/>
                  </a:lnTo>
                  <a:lnTo>
                    <a:pt x="567" y="284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52" y="397"/>
                  </a:lnTo>
                  <a:lnTo>
                    <a:pt x="596" y="426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737" y="624"/>
                  </a:lnTo>
                  <a:lnTo>
                    <a:pt x="567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0A15AF27-A896-49F0-B517-893562CC3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529"/>
              <a:ext cx="680" cy="851"/>
            </a:xfrm>
            <a:custGeom>
              <a:avLst/>
              <a:gdLst>
                <a:gd name="T0" fmla="*/ 368 w 680"/>
                <a:gd name="T1" fmla="*/ 851 h 851"/>
                <a:gd name="T2" fmla="*/ 255 w 680"/>
                <a:gd name="T3" fmla="*/ 738 h 851"/>
                <a:gd name="T4" fmla="*/ 227 w 680"/>
                <a:gd name="T5" fmla="*/ 653 h 851"/>
                <a:gd name="T6" fmla="*/ 283 w 680"/>
                <a:gd name="T7" fmla="*/ 624 h 851"/>
                <a:gd name="T8" fmla="*/ 255 w 680"/>
                <a:gd name="T9" fmla="*/ 567 h 851"/>
                <a:gd name="T10" fmla="*/ 227 w 680"/>
                <a:gd name="T11" fmla="*/ 567 h 851"/>
                <a:gd name="T12" fmla="*/ 198 w 680"/>
                <a:gd name="T13" fmla="*/ 511 h 851"/>
                <a:gd name="T14" fmla="*/ 142 w 680"/>
                <a:gd name="T15" fmla="*/ 539 h 851"/>
                <a:gd name="T16" fmla="*/ 113 w 680"/>
                <a:gd name="T17" fmla="*/ 539 h 851"/>
                <a:gd name="T18" fmla="*/ 142 w 680"/>
                <a:gd name="T19" fmla="*/ 511 h 851"/>
                <a:gd name="T20" fmla="*/ 142 w 680"/>
                <a:gd name="T21" fmla="*/ 482 h 851"/>
                <a:gd name="T22" fmla="*/ 85 w 680"/>
                <a:gd name="T23" fmla="*/ 482 h 851"/>
                <a:gd name="T24" fmla="*/ 57 w 680"/>
                <a:gd name="T25" fmla="*/ 397 h 851"/>
                <a:gd name="T26" fmla="*/ 85 w 680"/>
                <a:gd name="T27" fmla="*/ 341 h 851"/>
                <a:gd name="T28" fmla="*/ 0 w 680"/>
                <a:gd name="T29" fmla="*/ 284 h 851"/>
                <a:gd name="T30" fmla="*/ 0 w 680"/>
                <a:gd name="T31" fmla="*/ 227 h 851"/>
                <a:gd name="T32" fmla="*/ 57 w 680"/>
                <a:gd name="T33" fmla="*/ 199 h 851"/>
                <a:gd name="T34" fmla="*/ 85 w 680"/>
                <a:gd name="T35" fmla="*/ 142 h 851"/>
                <a:gd name="T36" fmla="*/ 113 w 680"/>
                <a:gd name="T37" fmla="*/ 57 h 851"/>
                <a:gd name="T38" fmla="*/ 85 w 680"/>
                <a:gd name="T39" fmla="*/ 29 h 851"/>
                <a:gd name="T40" fmla="*/ 142 w 680"/>
                <a:gd name="T41" fmla="*/ 0 h 851"/>
                <a:gd name="T42" fmla="*/ 170 w 680"/>
                <a:gd name="T43" fmla="*/ 57 h 851"/>
                <a:gd name="T44" fmla="*/ 198 w 680"/>
                <a:gd name="T45" fmla="*/ 57 h 851"/>
                <a:gd name="T46" fmla="*/ 227 w 680"/>
                <a:gd name="T47" fmla="*/ 0 h 851"/>
                <a:gd name="T48" fmla="*/ 255 w 680"/>
                <a:gd name="T49" fmla="*/ 29 h 851"/>
                <a:gd name="T50" fmla="*/ 312 w 680"/>
                <a:gd name="T51" fmla="*/ 29 h 851"/>
                <a:gd name="T52" fmla="*/ 312 w 680"/>
                <a:gd name="T53" fmla="*/ 0 h 851"/>
                <a:gd name="T54" fmla="*/ 368 w 680"/>
                <a:gd name="T55" fmla="*/ 57 h 851"/>
                <a:gd name="T56" fmla="*/ 397 w 680"/>
                <a:gd name="T57" fmla="*/ 57 h 851"/>
                <a:gd name="T58" fmla="*/ 425 w 680"/>
                <a:gd name="T59" fmla="*/ 86 h 851"/>
                <a:gd name="T60" fmla="*/ 397 w 680"/>
                <a:gd name="T61" fmla="*/ 142 h 851"/>
                <a:gd name="T62" fmla="*/ 397 w 680"/>
                <a:gd name="T63" fmla="*/ 171 h 851"/>
                <a:gd name="T64" fmla="*/ 510 w 680"/>
                <a:gd name="T65" fmla="*/ 171 h 851"/>
                <a:gd name="T66" fmla="*/ 539 w 680"/>
                <a:gd name="T67" fmla="*/ 142 h 851"/>
                <a:gd name="T68" fmla="*/ 595 w 680"/>
                <a:gd name="T69" fmla="*/ 142 h 851"/>
                <a:gd name="T70" fmla="*/ 595 w 680"/>
                <a:gd name="T71" fmla="*/ 171 h 851"/>
                <a:gd name="T72" fmla="*/ 567 w 680"/>
                <a:gd name="T73" fmla="*/ 199 h 851"/>
                <a:gd name="T74" fmla="*/ 567 w 680"/>
                <a:gd name="T75" fmla="*/ 256 h 851"/>
                <a:gd name="T76" fmla="*/ 453 w 680"/>
                <a:gd name="T77" fmla="*/ 312 h 851"/>
                <a:gd name="T78" fmla="*/ 482 w 680"/>
                <a:gd name="T79" fmla="*/ 341 h 851"/>
                <a:gd name="T80" fmla="*/ 510 w 680"/>
                <a:gd name="T81" fmla="*/ 312 h 851"/>
                <a:gd name="T82" fmla="*/ 539 w 680"/>
                <a:gd name="T83" fmla="*/ 341 h 851"/>
                <a:gd name="T84" fmla="*/ 567 w 680"/>
                <a:gd name="T85" fmla="*/ 312 h 851"/>
                <a:gd name="T86" fmla="*/ 595 w 680"/>
                <a:gd name="T87" fmla="*/ 341 h 851"/>
                <a:gd name="T88" fmla="*/ 595 w 680"/>
                <a:gd name="T89" fmla="*/ 397 h 851"/>
                <a:gd name="T90" fmla="*/ 567 w 680"/>
                <a:gd name="T91" fmla="*/ 397 h 851"/>
                <a:gd name="T92" fmla="*/ 567 w 680"/>
                <a:gd name="T93" fmla="*/ 454 h 851"/>
                <a:gd name="T94" fmla="*/ 624 w 680"/>
                <a:gd name="T95" fmla="*/ 454 h 851"/>
                <a:gd name="T96" fmla="*/ 624 w 680"/>
                <a:gd name="T97" fmla="*/ 511 h 851"/>
                <a:gd name="T98" fmla="*/ 624 w 680"/>
                <a:gd name="T99" fmla="*/ 539 h 851"/>
                <a:gd name="T100" fmla="*/ 680 w 680"/>
                <a:gd name="T101" fmla="*/ 539 h 851"/>
                <a:gd name="T102" fmla="*/ 680 w 680"/>
                <a:gd name="T103" fmla="*/ 567 h 851"/>
                <a:gd name="T104" fmla="*/ 482 w 680"/>
                <a:gd name="T105" fmla="*/ 738 h 851"/>
                <a:gd name="T106" fmla="*/ 368 w 680"/>
                <a:gd name="T10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0" h="851">
                  <a:moveTo>
                    <a:pt x="368" y="851"/>
                  </a:moveTo>
                  <a:lnTo>
                    <a:pt x="255" y="738"/>
                  </a:lnTo>
                  <a:lnTo>
                    <a:pt x="227" y="653"/>
                  </a:lnTo>
                  <a:lnTo>
                    <a:pt x="283" y="624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98" y="511"/>
                  </a:lnTo>
                  <a:lnTo>
                    <a:pt x="142" y="539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312" y="29"/>
                  </a:lnTo>
                  <a:lnTo>
                    <a:pt x="312" y="0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86"/>
                  </a:lnTo>
                  <a:lnTo>
                    <a:pt x="397" y="142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595" y="171"/>
                  </a:lnTo>
                  <a:lnTo>
                    <a:pt x="567" y="199"/>
                  </a:lnTo>
                  <a:lnTo>
                    <a:pt x="567" y="256"/>
                  </a:lnTo>
                  <a:lnTo>
                    <a:pt x="453" y="312"/>
                  </a:lnTo>
                  <a:lnTo>
                    <a:pt x="482" y="341"/>
                  </a:lnTo>
                  <a:lnTo>
                    <a:pt x="510" y="312"/>
                  </a:lnTo>
                  <a:lnTo>
                    <a:pt x="539" y="341"/>
                  </a:lnTo>
                  <a:lnTo>
                    <a:pt x="567" y="312"/>
                  </a:lnTo>
                  <a:lnTo>
                    <a:pt x="595" y="341"/>
                  </a:lnTo>
                  <a:lnTo>
                    <a:pt x="595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67"/>
                  </a:lnTo>
                  <a:lnTo>
                    <a:pt x="482" y="738"/>
                  </a:lnTo>
                  <a:lnTo>
                    <a:pt x="368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CF83E2B7-CF61-4C72-A9BE-15692645A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2246"/>
              <a:ext cx="737" cy="737"/>
            </a:xfrm>
            <a:custGeom>
              <a:avLst/>
              <a:gdLst>
                <a:gd name="T0" fmla="*/ 255 w 737"/>
                <a:gd name="T1" fmla="*/ 680 h 737"/>
                <a:gd name="T2" fmla="*/ 255 w 737"/>
                <a:gd name="T3" fmla="*/ 652 h 737"/>
                <a:gd name="T4" fmla="*/ 226 w 737"/>
                <a:gd name="T5" fmla="*/ 652 h 737"/>
                <a:gd name="T6" fmla="*/ 226 w 737"/>
                <a:gd name="T7" fmla="*/ 595 h 737"/>
                <a:gd name="T8" fmla="*/ 198 w 737"/>
                <a:gd name="T9" fmla="*/ 595 h 737"/>
                <a:gd name="T10" fmla="*/ 141 w 737"/>
                <a:gd name="T11" fmla="*/ 567 h 737"/>
                <a:gd name="T12" fmla="*/ 170 w 737"/>
                <a:gd name="T13" fmla="*/ 454 h 737"/>
                <a:gd name="T14" fmla="*/ 113 w 737"/>
                <a:gd name="T15" fmla="*/ 340 h 737"/>
                <a:gd name="T16" fmla="*/ 113 w 737"/>
                <a:gd name="T17" fmla="*/ 255 h 737"/>
                <a:gd name="T18" fmla="*/ 56 w 737"/>
                <a:gd name="T19" fmla="*/ 227 h 737"/>
                <a:gd name="T20" fmla="*/ 28 w 737"/>
                <a:gd name="T21" fmla="*/ 255 h 737"/>
                <a:gd name="T22" fmla="*/ 0 w 737"/>
                <a:gd name="T23" fmla="*/ 198 h 737"/>
                <a:gd name="T24" fmla="*/ 0 w 737"/>
                <a:gd name="T25" fmla="*/ 142 h 737"/>
                <a:gd name="T26" fmla="*/ 28 w 737"/>
                <a:gd name="T27" fmla="*/ 113 h 737"/>
                <a:gd name="T28" fmla="*/ 56 w 737"/>
                <a:gd name="T29" fmla="*/ 142 h 737"/>
                <a:gd name="T30" fmla="*/ 56 w 737"/>
                <a:gd name="T31" fmla="*/ 198 h 737"/>
                <a:gd name="T32" fmla="*/ 113 w 737"/>
                <a:gd name="T33" fmla="*/ 198 h 737"/>
                <a:gd name="T34" fmla="*/ 170 w 737"/>
                <a:gd name="T35" fmla="*/ 170 h 737"/>
                <a:gd name="T36" fmla="*/ 141 w 737"/>
                <a:gd name="T37" fmla="*/ 142 h 737"/>
                <a:gd name="T38" fmla="*/ 141 w 737"/>
                <a:gd name="T39" fmla="*/ 113 h 737"/>
                <a:gd name="T40" fmla="*/ 198 w 737"/>
                <a:gd name="T41" fmla="*/ 142 h 737"/>
                <a:gd name="T42" fmla="*/ 198 w 737"/>
                <a:gd name="T43" fmla="*/ 28 h 737"/>
                <a:gd name="T44" fmla="*/ 255 w 737"/>
                <a:gd name="T45" fmla="*/ 0 h 737"/>
                <a:gd name="T46" fmla="*/ 340 w 737"/>
                <a:gd name="T47" fmla="*/ 57 h 737"/>
                <a:gd name="T48" fmla="*/ 311 w 737"/>
                <a:gd name="T49" fmla="*/ 85 h 737"/>
                <a:gd name="T50" fmla="*/ 397 w 737"/>
                <a:gd name="T51" fmla="*/ 113 h 737"/>
                <a:gd name="T52" fmla="*/ 397 w 737"/>
                <a:gd name="T53" fmla="*/ 85 h 737"/>
                <a:gd name="T54" fmla="*/ 453 w 737"/>
                <a:gd name="T55" fmla="*/ 28 h 737"/>
                <a:gd name="T56" fmla="*/ 482 w 737"/>
                <a:gd name="T57" fmla="*/ 57 h 737"/>
                <a:gd name="T58" fmla="*/ 482 w 737"/>
                <a:gd name="T59" fmla="*/ 113 h 737"/>
                <a:gd name="T60" fmla="*/ 510 w 737"/>
                <a:gd name="T61" fmla="*/ 113 h 737"/>
                <a:gd name="T62" fmla="*/ 510 w 737"/>
                <a:gd name="T63" fmla="*/ 142 h 737"/>
                <a:gd name="T64" fmla="*/ 567 w 737"/>
                <a:gd name="T65" fmla="*/ 170 h 737"/>
                <a:gd name="T66" fmla="*/ 680 w 737"/>
                <a:gd name="T67" fmla="*/ 198 h 737"/>
                <a:gd name="T68" fmla="*/ 708 w 737"/>
                <a:gd name="T69" fmla="*/ 198 h 737"/>
                <a:gd name="T70" fmla="*/ 737 w 737"/>
                <a:gd name="T71" fmla="*/ 283 h 737"/>
                <a:gd name="T72" fmla="*/ 737 w 737"/>
                <a:gd name="T73" fmla="*/ 312 h 737"/>
                <a:gd name="T74" fmla="*/ 680 w 737"/>
                <a:gd name="T75" fmla="*/ 312 h 737"/>
                <a:gd name="T76" fmla="*/ 652 w 737"/>
                <a:gd name="T77" fmla="*/ 283 h 737"/>
                <a:gd name="T78" fmla="*/ 623 w 737"/>
                <a:gd name="T79" fmla="*/ 340 h 737"/>
                <a:gd name="T80" fmla="*/ 595 w 737"/>
                <a:gd name="T81" fmla="*/ 340 h 737"/>
                <a:gd name="T82" fmla="*/ 567 w 737"/>
                <a:gd name="T83" fmla="*/ 283 h 737"/>
                <a:gd name="T84" fmla="*/ 510 w 737"/>
                <a:gd name="T85" fmla="*/ 312 h 737"/>
                <a:gd name="T86" fmla="*/ 538 w 737"/>
                <a:gd name="T87" fmla="*/ 340 h 737"/>
                <a:gd name="T88" fmla="*/ 482 w 737"/>
                <a:gd name="T89" fmla="*/ 482 h 737"/>
                <a:gd name="T90" fmla="*/ 425 w 737"/>
                <a:gd name="T91" fmla="*/ 510 h 737"/>
                <a:gd name="T92" fmla="*/ 397 w 737"/>
                <a:gd name="T93" fmla="*/ 539 h 737"/>
                <a:gd name="T94" fmla="*/ 397 w 737"/>
                <a:gd name="T95" fmla="*/ 595 h 737"/>
                <a:gd name="T96" fmla="*/ 340 w 737"/>
                <a:gd name="T97" fmla="*/ 680 h 737"/>
                <a:gd name="T98" fmla="*/ 340 w 737"/>
                <a:gd name="T99" fmla="*/ 737 h 737"/>
                <a:gd name="T100" fmla="*/ 283 w 737"/>
                <a:gd name="T101" fmla="*/ 737 h 737"/>
                <a:gd name="T102" fmla="*/ 283 w 737"/>
                <a:gd name="T103" fmla="*/ 680 h 737"/>
                <a:gd name="T104" fmla="*/ 255 w 737"/>
                <a:gd name="T105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737">
                  <a:moveTo>
                    <a:pt x="255" y="680"/>
                  </a:moveTo>
                  <a:lnTo>
                    <a:pt x="255" y="652"/>
                  </a:lnTo>
                  <a:lnTo>
                    <a:pt x="226" y="652"/>
                  </a:lnTo>
                  <a:lnTo>
                    <a:pt x="226" y="595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70" y="454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141" y="142"/>
                  </a:lnTo>
                  <a:lnTo>
                    <a:pt x="141" y="113"/>
                  </a:lnTo>
                  <a:lnTo>
                    <a:pt x="198" y="142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11" y="85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453" y="28"/>
                  </a:lnTo>
                  <a:lnTo>
                    <a:pt x="482" y="57"/>
                  </a:lnTo>
                  <a:lnTo>
                    <a:pt x="482" y="113"/>
                  </a:lnTo>
                  <a:lnTo>
                    <a:pt x="510" y="113"/>
                  </a:lnTo>
                  <a:lnTo>
                    <a:pt x="510" y="142"/>
                  </a:lnTo>
                  <a:lnTo>
                    <a:pt x="567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283"/>
                  </a:lnTo>
                  <a:lnTo>
                    <a:pt x="737" y="312"/>
                  </a:lnTo>
                  <a:lnTo>
                    <a:pt x="680" y="312"/>
                  </a:lnTo>
                  <a:lnTo>
                    <a:pt x="652" y="283"/>
                  </a:lnTo>
                  <a:lnTo>
                    <a:pt x="623" y="340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482" y="482"/>
                  </a:lnTo>
                  <a:lnTo>
                    <a:pt x="425" y="510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55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A94397E2-130F-40E6-B565-FB17DA90B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1"/>
              <a:ext cx="992" cy="765"/>
            </a:xfrm>
            <a:custGeom>
              <a:avLst/>
              <a:gdLst>
                <a:gd name="T0" fmla="*/ 283 w 992"/>
                <a:gd name="T1" fmla="*/ 737 h 765"/>
                <a:gd name="T2" fmla="*/ 227 w 992"/>
                <a:gd name="T3" fmla="*/ 652 h 765"/>
                <a:gd name="T4" fmla="*/ 170 w 992"/>
                <a:gd name="T5" fmla="*/ 595 h 765"/>
                <a:gd name="T6" fmla="*/ 198 w 992"/>
                <a:gd name="T7" fmla="*/ 539 h 765"/>
                <a:gd name="T8" fmla="*/ 142 w 992"/>
                <a:gd name="T9" fmla="*/ 539 h 765"/>
                <a:gd name="T10" fmla="*/ 85 w 992"/>
                <a:gd name="T11" fmla="*/ 539 h 765"/>
                <a:gd name="T12" fmla="*/ 170 w 992"/>
                <a:gd name="T13" fmla="*/ 454 h 765"/>
                <a:gd name="T14" fmla="*/ 198 w 992"/>
                <a:gd name="T15" fmla="*/ 369 h 765"/>
                <a:gd name="T16" fmla="*/ 142 w 992"/>
                <a:gd name="T17" fmla="*/ 340 h 765"/>
                <a:gd name="T18" fmla="*/ 0 w 992"/>
                <a:gd name="T19" fmla="*/ 369 h 765"/>
                <a:gd name="T20" fmla="*/ 28 w 992"/>
                <a:gd name="T21" fmla="*/ 284 h 765"/>
                <a:gd name="T22" fmla="*/ 28 w 992"/>
                <a:gd name="T23" fmla="*/ 198 h 765"/>
                <a:gd name="T24" fmla="*/ 142 w 992"/>
                <a:gd name="T25" fmla="*/ 85 h 765"/>
                <a:gd name="T26" fmla="*/ 198 w 992"/>
                <a:gd name="T27" fmla="*/ 85 h 765"/>
                <a:gd name="T28" fmla="*/ 312 w 992"/>
                <a:gd name="T29" fmla="*/ 57 h 765"/>
                <a:gd name="T30" fmla="*/ 340 w 992"/>
                <a:gd name="T31" fmla="*/ 28 h 765"/>
                <a:gd name="T32" fmla="*/ 425 w 992"/>
                <a:gd name="T33" fmla="*/ 57 h 765"/>
                <a:gd name="T34" fmla="*/ 482 w 992"/>
                <a:gd name="T35" fmla="*/ 142 h 765"/>
                <a:gd name="T36" fmla="*/ 538 w 992"/>
                <a:gd name="T37" fmla="*/ 113 h 765"/>
                <a:gd name="T38" fmla="*/ 623 w 992"/>
                <a:gd name="T39" fmla="*/ 57 h 765"/>
                <a:gd name="T40" fmla="*/ 709 w 992"/>
                <a:gd name="T41" fmla="*/ 142 h 765"/>
                <a:gd name="T42" fmla="*/ 737 w 992"/>
                <a:gd name="T43" fmla="*/ 227 h 765"/>
                <a:gd name="T44" fmla="*/ 822 w 992"/>
                <a:gd name="T45" fmla="*/ 255 h 765"/>
                <a:gd name="T46" fmla="*/ 822 w 992"/>
                <a:gd name="T47" fmla="*/ 397 h 765"/>
                <a:gd name="T48" fmla="*/ 879 w 992"/>
                <a:gd name="T49" fmla="*/ 340 h 765"/>
                <a:gd name="T50" fmla="*/ 907 w 992"/>
                <a:gd name="T51" fmla="*/ 397 h 765"/>
                <a:gd name="T52" fmla="*/ 879 w 992"/>
                <a:gd name="T53" fmla="*/ 454 h 765"/>
                <a:gd name="T54" fmla="*/ 879 w 992"/>
                <a:gd name="T55" fmla="*/ 567 h 765"/>
                <a:gd name="T56" fmla="*/ 992 w 992"/>
                <a:gd name="T57" fmla="*/ 595 h 765"/>
                <a:gd name="T58" fmla="*/ 822 w 992"/>
                <a:gd name="T59" fmla="*/ 652 h 765"/>
                <a:gd name="T60" fmla="*/ 709 w 992"/>
                <a:gd name="T61" fmla="*/ 567 h 765"/>
                <a:gd name="T62" fmla="*/ 283 w 992"/>
                <a:gd name="T6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2" h="765">
                  <a:moveTo>
                    <a:pt x="283" y="765"/>
                  </a:moveTo>
                  <a:lnTo>
                    <a:pt x="283" y="737"/>
                  </a:lnTo>
                  <a:lnTo>
                    <a:pt x="227" y="737"/>
                  </a:lnTo>
                  <a:lnTo>
                    <a:pt x="227" y="652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98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113" y="510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9"/>
                  </a:lnTo>
                  <a:lnTo>
                    <a:pt x="0" y="369"/>
                  </a:lnTo>
                  <a:lnTo>
                    <a:pt x="0" y="340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42" y="8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53" y="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38" y="113"/>
                  </a:lnTo>
                  <a:lnTo>
                    <a:pt x="567" y="113"/>
                  </a:lnTo>
                  <a:lnTo>
                    <a:pt x="623" y="57"/>
                  </a:lnTo>
                  <a:lnTo>
                    <a:pt x="652" y="142"/>
                  </a:lnTo>
                  <a:lnTo>
                    <a:pt x="709" y="142"/>
                  </a:lnTo>
                  <a:lnTo>
                    <a:pt x="709" y="198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822" y="255"/>
                  </a:lnTo>
                  <a:lnTo>
                    <a:pt x="794" y="369"/>
                  </a:lnTo>
                  <a:lnTo>
                    <a:pt x="822" y="397"/>
                  </a:lnTo>
                  <a:lnTo>
                    <a:pt x="879" y="369"/>
                  </a:lnTo>
                  <a:lnTo>
                    <a:pt x="879" y="340"/>
                  </a:lnTo>
                  <a:lnTo>
                    <a:pt x="907" y="312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79" y="454"/>
                  </a:lnTo>
                  <a:lnTo>
                    <a:pt x="850" y="539"/>
                  </a:lnTo>
                  <a:lnTo>
                    <a:pt x="879" y="567"/>
                  </a:lnTo>
                  <a:lnTo>
                    <a:pt x="964" y="567"/>
                  </a:lnTo>
                  <a:lnTo>
                    <a:pt x="992" y="595"/>
                  </a:lnTo>
                  <a:lnTo>
                    <a:pt x="935" y="652"/>
                  </a:lnTo>
                  <a:lnTo>
                    <a:pt x="822" y="652"/>
                  </a:lnTo>
                  <a:lnTo>
                    <a:pt x="765" y="595"/>
                  </a:lnTo>
                  <a:lnTo>
                    <a:pt x="709" y="567"/>
                  </a:lnTo>
                  <a:lnTo>
                    <a:pt x="453" y="652"/>
                  </a:lnTo>
                  <a:lnTo>
                    <a:pt x="283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6578844B-EA57-411E-9DD7-825013CE8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" y="2218"/>
              <a:ext cx="908" cy="765"/>
            </a:xfrm>
            <a:custGeom>
              <a:avLst/>
              <a:gdLst>
                <a:gd name="T0" fmla="*/ 171 w 908"/>
                <a:gd name="T1" fmla="*/ 0 h 765"/>
                <a:gd name="T2" fmla="*/ 29 w 908"/>
                <a:gd name="T3" fmla="*/ 56 h 765"/>
                <a:gd name="T4" fmla="*/ 0 w 908"/>
                <a:gd name="T5" fmla="*/ 113 h 765"/>
                <a:gd name="T6" fmla="*/ 57 w 908"/>
                <a:gd name="T7" fmla="*/ 113 h 765"/>
                <a:gd name="T8" fmla="*/ 29 w 908"/>
                <a:gd name="T9" fmla="*/ 141 h 765"/>
                <a:gd name="T10" fmla="*/ 86 w 908"/>
                <a:gd name="T11" fmla="*/ 170 h 765"/>
                <a:gd name="T12" fmla="*/ 29 w 908"/>
                <a:gd name="T13" fmla="*/ 255 h 765"/>
                <a:gd name="T14" fmla="*/ 86 w 908"/>
                <a:gd name="T15" fmla="*/ 255 h 765"/>
                <a:gd name="T16" fmla="*/ 86 w 908"/>
                <a:gd name="T17" fmla="*/ 311 h 765"/>
                <a:gd name="T18" fmla="*/ 114 w 908"/>
                <a:gd name="T19" fmla="*/ 340 h 765"/>
                <a:gd name="T20" fmla="*/ 171 w 908"/>
                <a:gd name="T21" fmla="*/ 340 h 765"/>
                <a:gd name="T22" fmla="*/ 199 w 908"/>
                <a:gd name="T23" fmla="*/ 368 h 765"/>
                <a:gd name="T24" fmla="*/ 171 w 908"/>
                <a:gd name="T25" fmla="*/ 482 h 765"/>
                <a:gd name="T26" fmla="*/ 199 w 908"/>
                <a:gd name="T27" fmla="*/ 510 h 765"/>
                <a:gd name="T28" fmla="*/ 256 w 908"/>
                <a:gd name="T29" fmla="*/ 482 h 765"/>
                <a:gd name="T30" fmla="*/ 256 w 908"/>
                <a:gd name="T31" fmla="*/ 453 h 765"/>
                <a:gd name="T32" fmla="*/ 284 w 908"/>
                <a:gd name="T33" fmla="*/ 425 h 765"/>
                <a:gd name="T34" fmla="*/ 284 w 908"/>
                <a:gd name="T35" fmla="*/ 567 h 765"/>
                <a:gd name="T36" fmla="*/ 256 w 908"/>
                <a:gd name="T37" fmla="*/ 567 h 765"/>
                <a:gd name="T38" fmla="*/ 227 w 908"/>
                <a:gd name="T39" fmla="*/ 652 h 765"/>
                <a:gd name="T40" fmla="*/ 256 w 908"/>
                <a:gd name="T41" fmla="*/ 680 h 765"/>
                <a:gd name="T42" fmla="*/ 341 w 908"/>
                <a:gd name="T43" fmla="*/ 680 h 765"/>
                <a:gd name="T44" fmla="*/ 369 w 908"/>
                <a:gd name="T45" fmla="*/ 708 h 765"/>
                <a:gd name="T46" fmla="*/ 596 w 908"/>
                <a:gd name="T47" fmla="*/ 623 h 765"/>
                <a:gd name="T48" fmla="*/ 709 w 908"/>
                <a:gd name="T49" fmla="*/ 623 h 765"/>
                <a:gd name="T50" fmla="*/ 738 w 908"/>
                <a:gd name="T51" fmla="*/ 623 h 765"/>
                <a:gd name="T52" fmla="*/ 738 w 908"/>
                <a:gd name="T53" fmla="*/ 652 h 765"/>
                <a:gd name="T54" fmla="*/ 794 w 908"/>
                <a:gd name="T55" fmla="*/ 708 h 765"/>
                <a:gd name="T56" fmla="*/ 879 w 908"/>
                <a:gd name="T57" fmla="*/ 765 h 765"/>
                <a:gd name="T58" fmla="*/ 879 w 908"/>
                <a:gd name="T59" fmla="*/ 680 h 765"/>
                <a:gd name="T60" fmla="*/ 908 w 908"/>
                <a:gd name="T61" fmla="*/ 652 h 765"/>
                <a:gd name="T62" fmla="*/ 879 w 908"/>
                <a:gd name="T63" fmla="*/ 623 h 765"/>
                <a:gd name="T64" fmla="*/ 908 w 908"/>
                <a:gd name="T65" fmla="*/ 595 h 765"/>
                <a:gd name="T66" fmla="*/ 879 w 908"/>
                <a:gd name="T67" fmla="*/ 538 h 765"/>
                <a:gd name="T68" fmla="*/ 908 w 908"/>
                <a:gd name="T69" fmla="*/ 482 h 765"/>
                <a:gd name="T70" fmla="*/ 879 w 908"/>
                <a:gd name="T71" fmla="*/ 425 h 765"/>
                <a:gd name="T72" fmla="*/ 851 w 908"/>
                <a:gd name="T73" fmla="*/ 425 h 765"/>
                <a:gd name="T74" fmla="*/ 823 w 908"/>
                <a:gd name="T75" fmla="*/ 453 h 765"/>
                <a:gd name="T76" fmla="*/ 766 w 908"/>
                <a:gd name="T77" fmla="*/ 453 h 765"/>
                <a:gd name="T78" fmla="*/ 738 w 908"/>
                <a:gd name="T79" fmla="*/ 482 h 765"/>
                <a:gd name="T80" fmla="*/ 624 w 908"/>
                <a:gd name="T81" fmla="*/ 453 h 765"/>
                <a:gd name="T82" fmla="*/ 341 w 908"/>
                <a:gd name="T83" fmla="*/ 226 h 765"/>
                <a:gd name="T84" fmla="*/ 227 w 908"/>
                <a:gd name="T85" fmla="*/ 141 h 765"/>
                <a:gd name="T86" fmla="*/ 171 w 908"/>
                <a:gd name="T87" fmla="*/ 85 h 765"/>
                <a:gd name="T88" fmla="*/ 171 w 908"/>
                <a:gd name="T8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765">
                  <a:moveTo>
                    <a:pt x="171" y="0"/>
                  </a:moveTo>
                  <a:lnTo>
                    <a:pt x="29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9" y="141"/>
                  </a:lnTo>
                  <a:lnTo>
                    <a:pt x="86" y="170"/>
                  </a:lnTo>
                  <a:lnTo>
                    <a:pt x="29" y="255"/>
                  </a:lnTo>
                  <a:lnTo>
                    <a:pt x="86" y="255"/>
                  </a:lnTo>
                  <a:lnTo>
                    <a:pt x="86" y="311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99" y="368"/>
                  </a:lnTo>
                  <a:lnTo>
                    <a:pt x="171" y="482"/>
                  </a:lnTo>
                  <a:lnTo>
                    <a:pt x="199" y="510"/>
                  </a:lnTo>
                  <a:lnTo>
                    <a:pt x="256" y="482"/>
                  </a:lnTo>
                  <a:lnTo>
                    <a:pt x="256" y="453"/>
                  </a:lnTo>
                  <a:lnTo>
                    <a:pt x="284" y="425"/>
                  </a:lnTo>
                  <a:lnTo>
                    <a:pt x="284" y="567"/>
                  </a:lnTo>
                  <a:lnTo>
                    <a:pt x="256" y="567"/>
                  </a:lnTo>
                  <a:lnTo>
                    <a:pt x="227" y="652"/>
                  </a:lnTo>
                  <a:lnTo>
                    <a:pt x="256" y="680"/>
                  </a:lnTo>
                  <a:lnTo>
                    <a:pt x="341" y="680"/>
                  </a:lnTo>
                  <a:lnTo>
                    <a:pt x="369" y="708"/>
                  </a:lnTo>
                  <a:lnTo>
                    <a:pt x="596" y="623"/>
                  </a:lnTo>
                  <a:lnTo>
                    <a:pt x="709" y="623"/>
                  </a:lnTo>
                  <a:lnTo>
                    <a:pt x="738" y="623"/>
                  </a:lnTo>
                  <a:lnTo>
                    <a:pt x="738" y="652"/>
                  </a:lnTo>
                  <a:lnTo>
                    <a:pt x="794" y="708"/>
                  </a:lnTo>
                  <a:lnTo>
                    <a:pt x="879" y="765"/>
                  </a:lnTo>
                  <a:lnTo>
                    <a:pt x="879" y="680"/>
                  </a:lnTo>
                  <a:lnTo>
                    <a:pt x="908" y="652"/>
                  </a:lnTo>
                  <a:lnTo>
                    <a:pt x="879" y="623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908" y="482"/>
                  </a:lnTo>
                  <a:lnTo>
                    <a:pt x="879" y="425"/>
                  </a:lnTo>
                  <a:lnTo>
                    <a:pt x="851" y="425"/>
                  </a:lnTo>
                  <a:lnTo>
                    <a:pt x="823" y="453"/>
                  </a:lnTo>
                  <a:lnTo>
                    <a:pt x="766" y="453"/>
                  </a:lnTo>
                  <a:lnTo>
                    <a:pt x="738" y="482"/>
                  </a:lnTo>
                  <a:lnTo>
                    <a:pt x="624" y="453"/>
                  </a:lnTo>
                  <a:lnTo>
                    <a:pt x="341" y="226"/>
                  </a:lnTo>
                  <a:lnTo>
                    <a:pt x="227" y="141"/>
                  </a:lnTo>
                  <a:lnTo>
                    <a:pt x="171" y="85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972A110F-ADD7-4FB1-A7E0-933916570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1962"/>
              <a:ext cx="511" cy="539"/>
            </a:xfrm>
            <a:custGeom>
              <a:avLst/>
              <a:gdLst>
                <a:gd name="T0" fmla="*/ 511 w 511"/>
                <a:gd name="T1" fmla="*/ 256 h 539"/>
                <a:gd name="T2" fmla="*/ 369 w 511"/>
                <a:gd name="T3" fmla="*/ 312 h 539"/>
                <a:gd name="T4" fmla="*/ 340 w 511"/>
                <a:gd name="T5" fmla="*/ 369 h 539"/>
                <a:gd name="T6" fmla="*/ 397 w 511"/>
                <a:gd name="T7" fmla="*/ 369 h 539"/>
                <a:gd name="T8" fmla="*/ 369 w 511"/>
                <a:gd name="T9" fmla="*/ 397 h 539"/>
                <a:gd name="T10" fmla="*/ 426 w 511"/>
                <a:gd name="T11" fmla="*/ 426 h 539"/>
                <a:gd name="T12" fmla="*/ 369 w 511"/>
                <a:gd name="T13" fmla="*/ 511 h 539"/>
                <a:gd name="T14" fmla="*/ 340 w 511"/>
                <a:gd name="T15" fmla="*/ 426 h 539"/>
                <a:gd name="T16" fmla="*/ 284 w 511"/>
                <a:gd name="T17" fmla="*/ 482 h 539"/>
                <a:gd name="T18" fmla="*/ 255 w 511"/>
                <a:gd name="T19" fmla="*/ 482 h 539"/>
                <a:gd name="T20" fmla="*/ 227 w 511"/>
                <a:gd name="T21" fmla="*/ 539 h 539"/>
                <a:gd name="T22" fmla="*/ 199 w 511"/>
                <a:gd name="T23" fmla="*/ 511 h 539"/>
                <a:gd name="T24" fmla="*/ 170 w 511"/>
                <a:gd name="T25" fmla="*/ 369 h 539"/>
                <a:gd name="T26" fmla="*/ 142 w 511"/>
                <a:gd name="T27" fmla="*/ 426 h 539"/>
                <a:gd name="T28" fmla="*/ 85 w 511"/>
                <a:gd name="T29" fmla="*/ 426 h 539"/>
                <a:gd name="T30" fmla="*/ 57 w 511"/>
                <a:gd name="T31" fmla="*/ 397 h 539"/>
                <a:gd name="T32" fmla="*/ 0 w 511"/>
                <a:gd name="T33" fmla="*/ 369 h 539"/>
                <a:gd name="T34" fmla="*/ 0 w 511"/>
                <a:gd name="T35" fmla="*/ 341 h 539"/>
                <a:gd name="T36" fmla="*/ 57 w 511"/>
                <a:gd name="T37" fmla="*/ 312 h 539"/>
                <a:gd name="T38" fmla="*/ 57 w 511"/>
                <a:gd name="T39" fmla="*/ 284 h 539"/>
                <a:gd name="T40" fmla="*/ 114 w 511"/>
                <a:gd name="T41" fmla="*/ 256 h 539"/>
                <a:gd name="T42" fmla="*/ 114 w 511"/>
                <a:gd name="T43" fmla="*/ 199 h 539"/>
                <a:gd name="T44" fmla="*/ 85 w 511"/>
                <a:gd name="T45" fmla="*/ 199 h 539"/>
                <a:gd name="T46" fmla="*/ 142 w 511"/>
                <a:gd name="T47" fmla="*/ 171 h 539"/>
                <a:gd name="T48" fmla="*/ 142 w 511"/>
                <a:gd name="T49" fmla="*/ 86 h 539"/>
                <a:gd name="T50" fmla="*/ 114 w 511"/>
                <a:gd name="T51" fmla="*/ 57 h 539"/>
                <a:gd name="T52" fmla="*/ 114 w 511"/>
                <a:gd name="T53" fmla="*/ 0 h 539"/>
                <a:gd name="T54" fmla="*/ 227 w 511"/>
                <a:gd name="T55" fmla="*/ 0 h 539"/>
                <a:gd name="T56" fmla="*/ 340 w 511"/>
                <a:gd name="T57" fmla="*/ 57 h 539"/>
                <a:gd name="T58" fmla="*/ 454 w 511"/>
                <a:gd name="T59" fmla="*/ 142 h 539"/>
                <a:gd name="T60" fmla="*/ 511 w 511"/>
                <a:gd name="T61" fmla="*/ 25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1" h="539">
                  <a:moveTo>
                    <a:pt x="511" y="256"/>
                  </a:moveTo>
                  <a:lnTo>
                    <a:pt x="369" y="312"/>
                  </a:lnTo>
                  <a:lnTo>
                    <a:pt x="340" y="369"/>
                  </a:lnTo>
                  <a:lnTo>
                    <a:pt x="397" y="369"/>
                  </a:lnTo>
                  <a:lnTo>
                    <a:pt x="369" y="397"/>
                  </a:lnTo>
                  <a:lnTo>
                    <a:pt x="426" y="426"/>
                  </a:lnTo>
                  <a:lnTo>
                    <a:pt x="369" y="511"/>
                  </a:lnTo>
                  <a:lnTo>
                    <a:pt x="340" y="426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27" y="539"/>
                  </a:lnTo>
                  <a:lnTo>
                    <a:pt x="199" y="511"/>
                  </a:lnTo>
                  <a:lnTo>
                    <a:pt x="170" y="369"/>
                  </a:lnTo>
                  <a:lnTo>
                    <a:pt x="142" y="426"/>
                  </a:lnTo>
                  <a:lnTo>
                    <a:pt x="85" y="426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114" y="199"/>
                  </a:lnTo>
                  <a:lnTo>
                    <a:pt x="85" y="199"/>
                  </a:lnTo>
                  <a:lnTo>
                    <a:pt x="142" y="171"/>
                  </a:lnTo>
                  <a:lnTo>
                    <a:pt x="142" y="86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454" y="142"/>
                  </a:lnTo>
                  <a:lnTo>
                    <a:pt x="511" y="2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EAF900C4-3566-4FF4-8A97-F876595EC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1310"/>
              <a:ext cx="1134" cy="1276"/>
            </a:xfrm>
            <a:custGeom>
              <a:avLst/>
              <a:gdLst>
                <a:gd name="T0" fmla="*/ 1106 w 1134"/>
                <a:gd name="T1" fmla="*/ 681 h 1276"/>
                <a:gd name="T2" fmla="*/ 1134 w 1134"/>
                <a:gd name="T3" fmla="*/ 738 h 1276"/>
                <a:gd name="T4" fmla="*/ 1077 w 1134"/>
                <a:gd name="T5" fmla="*/ 851 h 1276"/>
                <a:gd name="T6" fmla="*/ 1106 w 1134"/>
                <a:gd name="T7" fmla="*/ 908 h 1276"/>
                <a:gd name="T8" fmla="*/ 1049 w 1134"/>
                <a:gd name="T9" fmla="*/ 964 h 1276"/>
                <a:gd name="T10" fmla="*/ 992 w 1134"/>
                <a:gd name="T11" fmla="*/ 1021 h 1276"/>
                <a:gd name="T12" fmla="*/ 964 w 1134"/>
                <a:gd name="T13" fmla="*/ 1106 h 1276"/>
                <a:gd name="T14" fmla="*/ 879 w 1134"/>
                <a:gd name="T15" fmla="*/ 1163 h 1276"/>
                <a:gd name="T16" fmla="*/ 794 w 1134"/>
                <a:gd name="T17" fmla="*/ 1191 h 1276"/>
                <a:gd name="T18" fmla="*/ 709 w 1134"/>
                <a:gd name="T19" fmla="*/ 1276 h 1276"/>
                <a:gd name="T20" fmla="*/ 624 w 1134"/>
                <a:gd name="T21" fmla="*/ 1219 h 1276"/>
                <a:gd name="T22" fmla="*/ 539 w 1134"/>
                <a:gd name="T23" fmla="*/ 1134 h 1276"/>
                <a:gd name="T24" fmla="*/ 397 w 1134"/>
                <a:gd name="T25" fmla="*/ 1049 h 1276"/>
                <a:gd name="T26" fmla="*/ 369 w 1134"/>
                <a:gd name="T27" fmla="*/ 993 h 1276"/>
                <a:gd name="T28" fmla="*/ 284 w 1134"/>
                <a:gd name="T29" fmla="*/ 1021 h 1276"/>
                <a:gd name="T30" fmla="*/ 198 w 1134"/>
                <a:gd name="T31" fmla="*/ 1021 h 1276"/>
                <a:gd name="T32" fmla="*/ 142 w 1134"/>
                <a:gd name="T33" fmla="*/ 936 h 1276"/>
                <a:gd name="T34" fmla="*/ 198 w 1134"/>
                <a:gd name="T35" fmla="*/ 879 h 1276"/>
                <a:gd name="T36" fmla="*/ 142 w 1134"/>
                <a:gd name="T37" fmla="*/ 851 h 1276"/>
                <a:gd name="T38" fmla="*/ 198 w 1134"/>
                <a:gd name="T39" fmla="*/ 738 h 1276"/>
                <a:gd name="T40" fmla="*/ 255 w 1134"/>
                <a:gd name="T41" fmla="*/ 709 h 1276"/>
                <a:gd name="T42" fmla="*/ 198 w 1134"/>
                <a:gd name="T43" fmla="*/ 681 h 1276"/>
                <a:gd name="T44" fmla="*/ 113 w 1134"/>
                <a:gd name="T45" fmla="*/ 596 h 1276"/>
                <a:gd name="T46" fmla="*/ 28 w 1134"/>
                <a:gd name="T47" fmla="*/ 539 h 1276"/>
                <a:gd name="T48" fmla="*/ 0 w 1134"/>
                <a:gd name="T49" fmla="*/ 426 h 1276"/>
                <a:gd name="T50" fmla="*/ 142 w 1134"/>
                <a:gd name="T51" fmla="*/ 256 h 1276"/>
                <a:gd name="T52" fmla="*/ 255 w 1134"/>
                <a:gd name="T53" fmla="*/ 284 h 1276"/>
                <a:gd name="T54" fmla="*/ 340 w 1134"/>
                <a:gd name="T55" fmla="*/ 284 h 1276"/>
                <a:gd name="T56" fmla="*/ 340 w 1134"/>
                <a:gd name="T57" fmla="*/ 171 h 1276"/>
                <a:gd name="T58" fmla="*/ 567 w 1134"/>
                <a:gd name="T59" fmla="*/ 142 h 1276"/>
                <a:gd name="T60" fmla="*/ 936 w 1134"/>
                <a:gd name="T61" fmla="*/ 426 h 1276"/>
                <a:gd name="T62" fmla="*/ 1106 w 1134"/>
                <a:gd name="T63" fmla="*/ 65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276">
                  <a:moveTo>
                    <a:pt x="1106" y="652"/>
                  </a:moveTo>
                  <a:lnTo>
                    <a:pt x="1106" y="681"/>
                  </a:lnTo>
                  <a:lnTo>
                    <a:pt x="1106" y="709"/>
                  </a:lnTo>
                  <a:lnTo>
                    <a:pt x="1134" y="738"/>
                  </a:lnTo>
                  <a:lnTo>
                    <a:pt x="1134" y="823"/>
                  </a:lnTo>
                  <a:lnTo>
                    <a:pt x="1077" y="851"/>
                  </a:lnTo>
                  <a:lnTo>
                    <a:pt x="1106" y="851"/>
                  </a:lnTo>
                  <a:lnTo>
                    <a:pt x="1106" y="908"/>
                  </a:lnTo>
                  <a:lnTo>
                    <a:pt x="1049" y="936"/>
                  </a:lnTo>
                  <a:lnTo>
                    <a:pt x="1049" y="964"/>
                  </a:lnTo>
                  <a:lnTo>
                    <a:pt x="992" y="993"/>
                  </a:lnTo>
                  <a:lnTo>
                    <a:pt x="992" y="1021"/>
                  </a:lnTo>
                  <a:lnTo>
                    <a:pt x="1021" y="1078"/>
                  </a:lnTo>
                  <a:lnTo>
                    <a:pt x="964" y="1106"/>
                  </a:lnTo>
                  <a:lnTo>
                    <a:pt x="907" y="1106"/>
                  </a:lnTo>
                  <a:lnTo>
                    <a:pt x="879" y="1163"/>
                  </a:lnTo>
                  <a:lnTo>
                    <a:pt x="851" y="1106"/>
                  </a:lnTo>
                  <a:lnTo>
                    <a:pt x="794" y="1191"/>
                  </a:lnTo>
                  <a:lnTo>
                    <a:pt x="737" y="1219"/>
                  </a:lnTo>
                  <a:lnTo>
                    <a:pt x="709" y="1276"/>
                  </a:lnTo>
                  <a:lnTo>
                    <a:pt x="680" y="1276"/>
                  </a:lnTo>
                  <a:lnTo>
                    <a:pt x="624" y="1219"/>
                  </a:lnTo>
                  <a:lnTo>
                    <a:pt x="595" y="1134"/>
                  </a:lnTo>
                  <a:lnTo>
                    <a:pt x="539" y="1134"/>
                  </a:lnTo>
                  <a:lnTo>
                    <a:pt x="397" y="1078"/>
                  </a:lnTo>
                  <a:lnTo>
                    <a:pt x="397" y="1049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84" y="1049"/>
                  </a:lnTo>
                  <a:lnTo>
                    <a:pt x="198" y="1021"/>
                  </a:lnTo>
                  <a:lnTo>
                    <a:pt x="227" y="993"/>
                  </a:lnTo>
                  <a:lnTo>
                    <a:pt x="142" y="936"/>
                  </a:lnTo>
                  <a:lnTo>
                    <a:pt x="227" y="879"/>
                  </a:lnTo>
                  <a:lnTo>
                    <a:pt x="198" y="879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27" y="794"/>
                  </a:lnTo>
                  <a:lnTo>
                    <a:pt x="198" y="738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55" y="681"/>
                  </a:lnTo>
                  <a:lnTo>
                    <a:pt x="198" y="681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426"/>
                  </a:lnTo>
                  <a:lnTo>
                    <a:pt x="57" y="284"/>
                  </a:lnTo>
                  <a:lnTo>
                    <a:pt x="142" y="256"/>
                  </a:lnTo>
                  <a:lnTo>
                    <a:pt x="170" y="199"/>
                  </a:lnTo>
                  <a:lnTo>
                    <a:pt x="255" y="284"/>
                  </a:lnTo>
                  <a:lnTo>
                    <a:pt x="397" y="341"/>
                  </a:lnTo>
                  <a:lnTo>
                    <a:pt x="340" y="284"/>
                  </a:lnTo>
                  <a:lnTo>
                    <a:pt x="312" y="171"/>
                  </a:lnTo>
                  <a:lnTo>
                    <a:pt x="340" y="171"/>
                  </a:lnTo>
                  <a:lnTo>
                    <a:pt x="425" y="0"/>
                  </a:lnTo>
                  <a:lnTo>
                    <a:pt x="567" y="142"/>
                  </a:lnTo>
                  <a:lnTo>
                    <a:pt x="765" y="256"/>
                  </a:lnTo>
                  <a:lnTo>
                    <a:pt x="936" y="426"/>
                  </a:lnTo>
                  <a:lnTo>
                    <a:pt x="1049" y="624"/>
                  </a:lnTo>
                  <a:lnTo>
                    <a:pt x="1106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2929D3A6-8BDB-45DA-AF4E-D486F947F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2444"/>
              <a:ext cx="425" cy="624"/>
            </a:xfrm>
            <a:custGeom>
              <a:avLst/>
              <a:gdLst>
                <a:gd name="T0" fmla="*/ 198 w 425"/>
                <a:gd name="T1" fmla="*/ 624 h 624"/>
                <a:gd name="T2" fmla="*/ 170 w 425"/>
                <a:gd name="T3" fmla="*/ 567 h 624"/>
                <a:gd name="T4" fmla="*/ 170 w 425"/>
                <a:gd name="T5" fmla="*/ 539 h 624"/>
                <a:gd name="T6" fmla="*/ 141 w 425"/>
                <a:gd name="T7" fmla="*/ 539 h 624"/>
                <a:gd name="T8" fmla="*/ 56 w 425"/>
                <a:gd name="T9" fmla="*/ 511 h 624"/>
                <a:gd name="T10" fmla="*/ 28 w 425"/>
                <a:gd name="T11" fmla="*/ 482 h 624"/>
                <a:gd name="T12" fmla="*/ 56 w 425"/>
                <a:gd name="T13" fmla="*/ 454 h 624"/>
                <a:gd name="T14" fmla="*/ 85 w 425"/>
                <a:gd name="T15" fmla="*/ 397 h 624"/>
                <a:gd name="T16" fmla="*/ 28 w 425"/>
                <a:gd name="T17" fmla="*/ 369 h 624"/>
                <a:gd name="T18" fmla="*/ 28 w 425"/>
                <a:gd name="T19" fmla="*/ 341 h 624"/>
                <a:gd name="T20" fmla="*/ 0 w 425"/>
                <a:gd name="T21" fmla="*/ 341 h 624"/>
                <a:gd name="T22" fmla="*/ 0 w 425"/>
                <a:gd name="T23" fmla="*/ 284 h 624"/>
                <a:gd name="T24" fmla="*/ 0 w 425"/>
                <a:gd name="T25" fmla="*/ 227 h 624"/>
                <a:gd name="T26" fmla="*/ 28 w 425"/>
                <a:gd name="T27" fmla="*/ 256 h 624"/>
                <a:gd name="T28" fmla="*/ 113 w 425"/>
                <a:gd name="T29" fmla="*/ 312 h 624"/>
                <a:gd name="T30" fmla="*/ 113 w 425"/>
                <a:gd name="T31" fmla="*/ 227 h 624"/>
                <a:gd name="T32" fmla="*/ 170 w 425"/>
                <a:gd name="T33" fmla="*/ 227 h 624"/>
                <a:gd name="T34" fmla="*/ 170 w 425"/>
                <a:gd name="T35" fmla="*/ 171 h 624"/>
                <a:gd name="T36" fmla="*/ 141 w 425"/>
                <a:gd name="T37" fmla="*/ 142 h 624"/>
                <a:gd name="T38" fmla="*/ 141 w 425"/>
                <a:gd name="T39" fmla="*/ 85 h 624"/>
                <a:gd name="T40" fmla="*/ 141 w 425"/>
                <a:gd name="T41" fmla="*/ 57 h 624"/>
                <a:gd name="T42" fmla="*/ 141 w 425"/>
                <a:gd name="T43" fmla="*/ 29 h 624"/>
                <a:gd name="T44" fmla="*/ 170 w 425"/>
                <a:gd name="T45" fmla="*/ 0 h 624"/>
                <a:gd name="T46" fmla="*/ 198 w 425"/>
                <a:gd name="T47" fmla="*/ 57 h 624"/>
                <a:gd name="T48" fmla="*/ 226 w 425"/>
                <a:gd name="T49" fmla="*/ 29 h 624"/>
                <a:gd name="T50" fmla="*/ 283 w 425"/>
                <a:gd name="T51" fmla="*/ 57 h 624"/>
                <a:gd name="T52" fmla="*/ 283 w 425"/>
                <a:gd name="T53" fmla="*/ 142 h 624"/>
                <a:gd name="T54" fmla="*/ 340 w 425"/>
                <a:gd name="T55" fmla="*/ 256 h 624"/>
                <a:gd name="T56" fmla="*/ 311 w 425"/>
                <a:gd name="T57" fmla="*/ 369 h 624"/>
                <a:gd name="T58" fmla="*/ 368 w 425"/>
                <a:gd name="T59" fmla="*/ 397 h 624"/>
                <a:gd name="T60" fmla="*/ 396 w 425"/>
                <a:gd name="T61" fmla="*/ 397 h 624"/>
                <a:gd name="T62" fmla="*/ 396 w 425"/>
                <a:gd name="T63" fmla="*/ 454 h 624"/>
                <a:gd name="T64" fmla="*/ 425 w 425"/>
                <a:gd name="T65" fmla="*/ 454 h 624"/>
                <a:gd name="T66" fmla="*/ 425 w 425"/>
                <a:gd name="T67" fmla="*/ 482 h 624"/>
                <a:gd name="T68" fmla="*/ 396 w 425"/>
                <a:gd name="T69" fmla="*/ 511 h 624"/>
                <a:gd name="T70" fmla="*/ 340 w 425"/>
                <a:gd name="T71" fmla="*/ 511 h 624"/>
                <a:gd name="T72" fmla="*/ 311 w 425"/>
                <a:gd name="T73" fmla="*/ 539 h 624"/>
                <a:gd name="T74" fmla="*/ 283 w 425"/>
                <a:gd name="T75" fmla="*/ 539 h 624"/>
                <a:gd name="T76" fmla="*/ 283 w 425"/>
                <a:gd name="T77" fmla="*/ 567 h 624"/>
                <a:gd name="T78" fmla="*/ 226 w 425"/>
                <a:gd name="T79" fmla="*/ 596 h 624"/>
                <a:gd name="T80" fmla="*/ 198 w 425"/>
                <a:gd name="T8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5" h="624">
                  <a:moveTo>
                    <a:pt x="198" y="624"/>
                  </a:moveTo>
                  <a:lnTo>
                    <a:pt x="170" y="567"/>
                  </a:lnTo>
                  <a:lnTo>
                    <a:pt x="170" y="539"/>
                  </a:lnTo>
                  <a:lnTo>
                    <a:pt x="141" y="539"/>
                  </a:lnTo>
                  <a:lnTo>
                    <a:pt x="56" y="511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41" y="57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26" y="29"/>
                  </a:lnTo>
                  <a:lnTo>
                    <a:pt x="283" y="57"/>
                  </a:lnTo>
                  <a:lnTo>
                    <a:pt x="283" y="142"/>
                  </a:lnTo>
                  <a:lnTo>
                    <a:pt x="340" y="256"/>
                  </a:lnTo>
                  <a:lnTo>
                    <a:pt x="311" y="369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425" y="482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11" y="539"/>
                  </a:lnTo>
                  <a:lnTo>
                    <a:pt x="283" y="539"/>
                  </a:lnTo>
                  <a:lnTo>
                    <a:pt x="283" y="567"/>
                  </a:lnTo>
                  <a:lnTo>
                    <a:pt x="226" y="596"/>
                  </a:lnTo>
                  <a:lnTo>
                    <a:pt x="198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89E8DD27-27CA-4672-87CD-03B923623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2444"/>
              <a:ext cx="595" cy="624"/>
            </a:xfrm>
            <a:custGeom>
              <a:avLst/>
              <a:gdLst>
                <a:gd name="T0" fmla="*/ 397 w 595"/>
                <a:gd name="T1" fmla="*/ 284 h 624"/>
                <a:gd name="T2" fmla="*/ 368 w 595"/>
                <a:gd name="T3" fmla="*/ 284 h 624"/>
                <a:gd name="T4" fmla="*/ 368 w 595"/>
                <a:gd name="T5" fmla="*/ 227 h 624"/>
                <a:gd name="T6" fmla="*/ 340 w 595"/>
                <a:gd name="T7" fmla="*/ 199 h 624"/>
                <a:gd name="T8" fmla="*/ 340 w 595"/>
                <a:gd name="T9" fmla="*/ 171 h 624"/>
                <a:gd name="T10" fmla="*/ 283 w 595"/>
                <a:gd name="T11" fmla="*/ 85 h 624"/>
                <a:gd name="T12" fmla="*/ 255 w 595"/>
                <a:gd name="T13" fmla="*/ 85 h 624"/>
                <a:gd name="T14" fmla="*/ 170 w 595"/>
                <a:gd name="T15" fmla="*/ 0 h 624"/>
                <a:gd name="T16" fmla="*/ 113 w 595"/>
                <a:gd name="T17" fmla="*/ 114 h 624"/>
                <a:gd name="T18" fmla="*/ 113 w 595"/>
                <a:gd name="T19" fmla="*/ 142 h 624"/>
                <a:gd name="T20" fmla="*/ 56 w 595"/>
                <a:gd name="T21" fmla="*/ 199 h 624"/>
                <a:gd name="T22" fmla="*/ 85 w 595"/>
                <a:gd name="T23" fmla="*/ 227 h 624"/>
                <a:gd name="T24" fmla="*/ 0 w 595"/>
                <a:gd name="T25" fmla="*/ 284 h 624"/>
                <a:gd name="T26" fmla="*/ 56 w 595"/>
                <a:gd name="T27" fmla="*/ 369 h 624"/>
                <a:gd name="T28" fmla="*/ 85 w 595"/>
                <a:gd name="T29" fmla="*/ 397 h 624"/>
                <a:gd name="T30" fmla="*/ 113 w 595"/>
                <a:gd name="T31" fmla="*/ 397 h 624"/>
                <a:gd name="T32" fmla="*/ 113 w 595"/>
                <a:gd name="T33" fmla="*/ 454 h 624"/>
                <a:gd name="T34" fmla="*/ 170 w 595"/>
                <a:gd name="T35" fmla="*/ 426 h 624"/>
                <a:gd name="T36" fmla="*/ 141 w 595"/>
                <a:gd name="T37" fmla="*/ 539 h 624"/>
                <a:gd name="T38" fmla="*/ 170 w 595"/>
                <a:gd name="T39" fmla="*/ 567 h 624"/>
                <a:gd name="T40" fmla="*/ 283 w 595"/>
                <a:gd name="T41" fmla="*/ 596 h 624"/>
                <a:gd name="T42" fmla="*/ 368 w 595"/>
                <a:gd name="T43" fmla="*/ 567 h 624"/>
                <a:gd name="T44" fmla="*/ 397 w 595"/>
                <a:gd name="T45" fmla="*/ 596 h 624"/>
                <a:gd name="T46" fmla="*/ 397 w 595"/>
                <a:gd name="T47" fmla="*/ 567 h 624"/>
                <a:gd name="T48" fmla="*/ 425 w 595"/>
                <a:gd name="T49" fmla="*/ 596 h 624"/>
                <a:gd name="T50" fmla="*/ 453 w 595"/>
                <a:gd name="T51" fmla="*/ 596 h 624"/>
                <a:gd name="T52" fmla="*/ 510 w 595"/>
                <a:gd name="T53" fmla="*/ 624 h 624"/>
                <a:gd name="T54" fmla="*/ 595 w 595"/>
                <a:gd name="T55" fmla="*/ 624 h 624"/>
                <a:gd name="T56" fmla="*/ 567 w 595"/>
                <a:gd name="T57" fmla="*/ 567 h 624"/>
                <a:gd name="T58" fmla="*/ 567 w 595"/>
                <a:gd name="T59" fmla="*/ 539 h 624"/>
                <a:gd name="T60" fmla="*/ 538 w 595"/>
                <a:gd name="T61" fmla="*/ 539 h 624"/>
                <a:gd name="T62" fmla="*/ 453 w 595"/>
                <a:gd name="T63" fmla="*/ 511 h 624"/>
                <a:gd name="T64" fmla="*/ 425 w 595"/>
                <a:gd name="T65" fmla="*/ 482 h 624"/>
                <a:gd name="T66" fmla="*/ 453 w 595"/>
                <a:gd name="T67" fmla="*/ 454 h 624"/>
                <a:gd name="T68" fmla="*/ 482 w 595"/>
                <a:gd name="T69" fmla="*/ 397 h 624"/>
                <a:gd name="T70" fmla="*/ 425 w 595"/>
                <a:gd name="T71" fmla="*/ 369 h 624"/>
                <a:gd name="T72" fmla="*/ 425 w 595"/>
                <a:gd name="T73" fmla="*/ 341 h 624"/>
                <a:gd name="T74" fmla="*/ 397 w 595"/>
                <a:gd name="T75" fmla="*/ 341 h 624"/>
                <a:gd name="T76" fmla="*/ 397 w 595"/>
                <a:gd name="T77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624">
                  <a:moveTo>
                    <a:pt x="397" y="284"/>
                  </a:moveTo>
                  <a:lnTo>
                    <a:pt x="368" y="284"/>
                  </a:lnTo>
                  <a:lnTo>
                    <a:pt x="368" y="227"/>
                  </a:lnTo>
                  <a:lnTo>
                    <a:pt x="340" y="199"/>
                  </a:lnTo>
                  <a:lnTo>
                    <a:pt x="340" y="171"/>
                  </a:lnTo>
                  <a:lnTo>
                    <a:pt x="283" y="85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142"/>
                  </a:lnTo>
                  <a:lnTo>
                    <a:pt x="56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6" y="369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26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397" y="567"/>
                  </a:lnTo>
                  <a:lnTo>
                    <a:pt x="425" y="596"/>
                  </a:lnTo>
                  <a:lnTo>
                    <a:pt x="453" y="596"/>
                  </a:lnTo>
                  <a:lnTo>
                    <a:pt x="510" y="624"/>
                  </a:lnTo>
                  <a:lnTo>
                    <a:pt x="595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38" y="539"/>
                  </a:lnTo>
                  <a:lnTo>
                    <a:pt x="453" y="511"/>
                  </a:lnTo>
                  <a:lnTo>
                    <a:pt x="425" y="482"/>
                  </a:lnTo>
                  <a:lnTo>
                    <a:pt x="453" y="454"/>
                  </a:lnTo>
                  <a:lnTo>
                    <a:pt x="482" y="397"/>
                  </a:lnTo>
                  <a:lnTo>
                    <a:pt x="425" y="369"/>
                  </a:lnTo>
                  <a:lnTo>
                    <a:pt x="425" y="341"/>
                  </a:lnTo>
                  <a:lnTo>
                    <a:pt x="397" y="341"/>
                  </a:lnTo>
                  <a:lnTo>
                    <a:pt x="39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F44FD82D-0B9B-42DD-AAAF-B4D947517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558"/>
              <a:ext cx="284" cy="368"/>
            </a:xfrm>
            <a:custGeom>
              <a:avLst/>
              <a:gdLst>
                <a:gd name="T0" fmla="*/ 199 w 284"/>
                <a:gd name="T1" fmla="*/ 340 h 368"/>
                <a:gd name="T2" fmla="*/ 142 w 284"/>
                <a:gd name="T3" fmla="*/ 312 h 368"/>
                <a:gd name="T4" fmla="*/ 114 w 284"/>
                <a:gd name="T5" fmla="*/ 368 h 368"/>
                <a:gd name="T6" fmla="*/ 57 w 284"/>
                <a:gd name="T7" fmla="*/ 368 h 368"/>
                <a:gd name="T8" fmla="*/ 57 w 284"/>
                <a:gd name="T9" fmla="*/ 283 h 368"/>
                <a:gd name="T10" fmla="*/ 29 w 284"/>
                <a:gd name="T11" fmla="*/ 283 h 368"/>
                <a:gd name="T12" fmla="*/ 0 w 284"/>
                <a:gd name="T13" fmla="*/ 227 h 368"/>
                <a:gd name="T14" fmla="*/ 0 w 284"/>
                <a:gd name="T15" fmla="*/ 198 h 368"/>
                <a:gd name="T16" fmla="*/ 57 w 284"/>
                <a:gd name="T17" fmla="*/ 170 h 368"/>
                <a:gd name="T18" fmla="*/ 29 w 284"/>
                <a:gd name="T19" fmla="*/ 113 h 368"/>
                <a:gd name="T20" fmla="*/ 57 w 284"/>
                <a:gd name="T21" fmla="*/ 85 h 368"/>
                <a:gd name="T22" fmla="*/ 57 w 284"/>
                <a:gd name="T23" fmla="*/ 28 h 368"/>
                <a:gd name="T24" fmla="*/ 114 w 284"/>
                <a:gd name="T25" fmla="*/ 28 h 368"/>
                <a:gd name="T26" fmla="*/ 142 w 284"/>
                <a:gd name="T27" fmla="*/ 0 h 368"/>
                <a:gd name="T28" fmla="*/ 170 w 284"/>
                <a:gd name="T29" fmla="*/ 57 h 368"/>
                <a:gd name="T30" fmla="*/ 199 w 284"/>
                <a:gd name="T31" fmla="*/ 57 h 368"/>
                <a:gd name="T32" fmla="*/ 199 w 284"/>
                <a:gd name="T33" fmla="*/ 0 h 368"/>
                <a:gd name="T34" fmla="*/ 227 w 284"/>
                <a:gd name="T35" fmla="*/ 0 h 368"/>
                <a:gd name="T36" fmla="*/ 255 w 284"/>
                <a:gd name="T37" fmla="*/ 85 h 368"/>
                <a:gd name="T38" fmla="*/ 284 w 284"/>
                <a:gd name="T39" fmla="*/ 113 h 368"/>
                <a:gd name="T40" fmla="*/ 199 w 284"/>
                <a:gd name="T41" fmla="*/ 170 h 368"/>
                <a:gd name="T42" fmla="*/ 255 w 284"/>
                <a:gd name="T43" fmla="*/ 255 h 368"/>
                <a:gd name="T44" fmla="*/ 199 w 284"/>
                <a:gd name="T45" fmla="*/ 34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4" h="368">
                  <a:moveTo>
                    <a:pt x="199" y="340"/>
                  </a:moveTo>
                  <a:lnTo>
                    <a:pt x="142" y="312"/>
                  </a:lnTo>
                  <a:lnTo>
                    <a:pt x="114" y="368"/>
                  </a:lnTo>
                  <a:lnTo>
                    <a:pt x="57" y="368"/>
                  </a:lnTo>
                  <a:lnTo>
                    <a:pt x="57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29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199" y="170"/>
                  </a:lnTo>
                  <a:lnTo>
                    <a:pt x="255" y="255"/>
                  </a:lnTo>
                  <a:lnTo>
                    <a:pt x="199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5B2F0556-D201-4937-B76E-3CDDCABD3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501"/>
              <a:ext cx="822" cy="879"/>
            </a:xfrm>
            <a:custGeom>
              <a:avLst/>
              <a:gdLst>
                <a:gd name="T0" fmla="*/ 624 w 822"/>
                <a:gd name="T1" fmla="*/ 170 h 879"/>
                <a:gd name="T2" fmla="*/ 652 w 822"/>
                <a:gd name="T3" fmla="*/ 227 h 879"/>
                <a:gd name="T4" fmla="*/ 595 w 822"/>
                <a:gd name="T5" fmla="*/ 255 h 879"/>
                <a:gd name="T6" fmla="*/ 595 w 822"/>
                <a:gd name="T7" fmla="*/ 284 h 879"/>
                <a:gd name="T8" fmla="*/ 624 w 822"/>
                <a:gd name="T9" fmla="*/ 340 h 879"/>
                <a:gd name="T10" fmla="*/ 652 w 822"/>
                <a:gd name="T11" fmla="*/ 340 h 879"/>
                <a:gd name="T12" fmla="*/ 652 w 822"/>
                <a:gd name="T13" fmla="*/ 425 h 879"/>
                <a:gd name="T14" fmla="*/ 709 w 822"/>
                <a:gd name="T15" fmla="*/ 425 h 879"/>
                <a:gd name="T16" fmla="*/ 737 w 822"/>
                <a:gd name="T17" fmla="*/ 369 h 879"/>
                <a:gd name="T18" fmla="*/ 794 w 822"/>
                <a:gd name="T19" fmla="*/ 397 h 879"/>
                <a:gd name="T20" fmla="*/ 822 w 822"/>
                <a:gd name="T21" fmla="*/ 397 h 879"/>
                <a:gd name="T22" fmla="*/ 765 w 822"/>
                <a:gd name="T23" fmla="*/ 425 h 879"/>
                <a:gd name="T24" fmla="*/ 794 w 822"/>
                <a:gd name="T25" fmla="*/ 482 h 879"/>
                <a:gd name="T26" fmla="*/ 737 w 822"/>
                <a:gd name="T27" fmla="*/ 510 h 879"/>
                <a:gd name="T28" fmla="*/ 765 w 822"/>
                <a:gd name="T29" fmla="*/ 539 h 879"/>
                <a:gd name="T30" fmla="*/ 709 w 822"/>
                <a:gd name="T31" fmla="*/ 539 h 879"/>
                <a:gd name="T32" fmla="*/ 680 w 822"/>
                <a:gd name="T33" fmla="*/ 567 h 879"/>
                <a:gd name="T34" fmla="*/ 680 w 822"/>
                <a:gd name="T35" fmla="*/ 624 h 879"/>
                <a:gd name="T36" fmla="*/ 652 w 822"/>
                <a:gd name="T37" fmla="*/ 624 h 879"/>
                <a:gd name="T38" fmla="*/ 652 w 822"/>
                <a:gd name="T39" fmla="*/ 652 h 879"/>
                <a:gd name="T40" fmla="*/ 567 w 822"/>
                <a:gd name="T41" fmla="*/ 737 h 879"/>
                <a:gd name="T42" fmla="*/ 624 w 822"/>
                <a:gd name="T43" fmla="*/ 766 h 879"/>
                <a:gd name="T44" fmla="*/ 652 w 822"/>
                <a:gd name="T45" fmla="*/ 794 h 879"/>
                <a:gd name="T46" fmla="*/ 624 w 822"/>
                <a:gd name="T47" fmla="*/ 822 h 879"/>
                <a:gd name="T48" fmla="*/ 624 w 822"/>
                <a:gd name="T49" fmla="*/ 879 h 879"/>
                <a:gd name="T50" fmla="*/ 567 w 822"/>
                <a:gd name="T51" fmla="*/ 851 h 879"/>
                <a:gd name="T52" fmla="*/ 482 w 822"/>
                <a:gd name="T53" fmla="*/ 851 h 879"/>
                <a:gd name="T54" fmla="*/ 453 w 822"/>
                <a:gd name="T55" fmla="*/ 822 h 879"/>
                <a:gd name="T56" fmla="*/ 453 w 822"/>
                <a:gd name="T57" fmla="*/ 737 h 879"/>
                <a:gd name="T58" fmla="*/ 425 w 822"/>
                <a:gd name="T59" fmla="*/ 709 h 879"/>
                <a:gd name="T60" fmla="*/ 397 w 822"/>
                <a:gd name="T61" fmla="*/ 709 h 879"/>
                <a:gd name="T62" fmla="*/ 425 w 822"/>
                <a:gd name="T63" fmla="*/ 652 h 879"/>
                <a:gd name="T64" fmla="*/ 368 w 822"/>
                <a:gd name="T65" fmla="*/ 510 h 879"/>
                <a:gd name="T66" fmla="*/ 397 w 822"/>
                <a:gd name="T67" fmla="*/ 425 h 879"/>
                <a:gd name="T68" fmla="*/ 397 w 822"/>
                <a:gd name="T69" fmla="*/ 397 h 879"/>
                <a:gd name="T70" fmla="*/ 283 w 822"/>
                <a:gd name="T71" fmla="*/ 397 h 879"/>
                <a:gd name="T72" fmla="*/ 255 w 822"/>
                <a:gd name="T73" fmla="*/ 454 h 879"/>
                <a:gd name="T74" fmla="*/ 227 w 822"/>
                <a:gd name="T75" fmla="*/ 425 h 879"/>
                <a:gd name="T76" fmla="*/ 198 w 822"/>
                <a:gd name="T77" fmla="*/ 454 h 879"/>
                <a:gd name="T78" fmla="*/ 170 w 822"/>
                <a:gd name="T79" fmla="*/ 454 h 879"/>
                <a:gd name="T80" fmla="*/ 85 w 822"/>
                <a:gd name="T81" fmla="*/ 425 h 879"/>
                <a:gd name="T82" fmla="*/ 85 w 822"/>
                <a:gd name="T83" fmla="*/ 482 h 879"/>
                <a:gd name="T84" fmla="*/ 57 w 822"/>
                <a:gd name="T85" fmla="*/ 482 h 879"/>
                <a:gd name="T86" fmla="*/ 28 w 822"/>
                <a:gd name="T87" fmla="*/ 425 h 879"/>
                <a:gd name="T88" fmla="*/ 28 w 822"/>
                <a:gd name="T89" fmla="*/ 397 h 879"/>
                <a:gd name="T90" fmla="*/ 0 w 822"/>
                <a:gd name="T91" fmla="*/ 340 h 879"/>
                <a:gd name="T92" fmla="*/ 0 w 822"/>
                <a:gd name="T93" fmla="*/ 312 h 879"/>
                <a:gd name="T94" fmla="*/ 57 w 822"/>
                <a:gd name="T95" fmla="*/ 255 h 879"/>
                <a:gd name="T96" fmla="*/ 28 w 822"/>
                <a:gd name="T97" fmla="*/ 170 h 879"/>
                <a:gd name="T98" fmla="*/ 85 w 822"/>
                <a:gd name="T99" fmla="*/ 114 h 879"/>
                <a:gd name="T100" fmla="*/ 28 w 822"/>
                <a:gd name="T101" fmla="*/ 85 h 879"/>
                <a:gd name="T102" fmla="*/ 85 w 822"/>
                <a:gd name="T103" fmla="*/ 57 h 879"/>
                <a:gd name="T104" fmla="*/ 170 w 822"/>
                <a:gd name="T105" fmla="*/ 114 h 879"/>
                <a:gd name="T106" fmla="*/ 283 w 822"/>
                <a:gd name="T107" fmla="*/ 142 h 879"/>
                <a:gd name="T108" fmla="*/ 312 w 822"/>
                <a:gd name="T109" fmla="*/ 85 h 879"/>
                <a:gd name="T110" fmla="*/ 368 w 822"/>
                <a:gd name="T111" fmla="*/ 0 h 879"/>
                <a:gd name="T112" fmla="*/ 425 w 822"/>
                <a:gd name="T113" fmla="*/ 28 h 879"/>
                <a:gd name="T114" fmla="*/ 624 w 822"/>
                <a:gd name="T115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879">
                  <a:moveTo>
                    <a:pt x="624" y="170"/>
                  </a:moveTo>
                  <a:lnTo>
                    <a:pt x="652" y="227"/>
                  </a:lnTo>
                  <a:lnTo>
                    <a:pt x="595" y="255"/>
                  </a:lnTo>
                  <a:lnTo>
                    <a:pt x="595" y="284"/>
                  </a:lnTo>
                  <a:lnTo>
                    <a:pt x="624" y="340"/>
                  </a:lnTo>
                  <a:lnTo>
                    <a:pt x="652" y="340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822" y="397"/>
                  </a:lnTo>
                  <a:lnTo>
                    <a:pt x="765" y="425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09" y="539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52" y="624"/>
                  </a:lnTo>
                  <a:lnTo>
                    <a:pt x="652" y="652"/>
                  </a:lnTo>
                  <a:lnTo>
                    <a:pt x="567" y="737"/>
                  </a:lnTo>
                  <a:lnTo>
                    <a:pt x="624" y="766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482" y="851"/>
                  </a:lnTo>
                  <a:lnTo>
                    <a:pt x="453" y="822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68" y="510"/>
                  </a:lnTo>
                  <a:lnTo>
                    <a:pt x="397" y="425"/>
                  </a:lnTo>
                  <a:lnTo>
                    <a:pt x="397" y="397"/>
                  </a:lnTo>
                  <a:lnTo>
                    <a:pt x="283" y="397"/>
                  </a:lnTo>
                  <a:lnTo>
                    <a:pt x="255" y="454"/>
                  </a:lnTo>
                  <a:lnTo>
                    <a:pt x="227" y="425"/>
                  </a:lnTo>
                  <a:lnTo>
                    <a:pt x="198" y="454"/>
                  </a:lnTo>
                  <a:lnTo>
                    <a:pt x="170" y="454"/>
                  </a:lnTo>
                  <a:lnTo>
                    <a:pt x="85" y="425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70"/>
                  </a:lnTo>
                  <a:lnTo>
                    <a:pt x="85" y="114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170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62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EF48F52F-A20A-4E0B-9B18-EDC5E7C1F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312 w 340"/>
                <a:gd name="T1" fmla="*/ 0 h 397"/>
                <a:gd name="T2" fmla="*/ 227 w 340"/>
                <a:gd name="T3" fmla="*/ 28 h 397"/>
                <a:gd name="T4" fmla="*/ 142 w 340"/>
                <a:gd name="T5" fmla="*/ 28 h 397"/>
                <a:gd name="T6" fmla="*/ 0 w 340"/>
                <a:gd name="T7" fmla="*/ 57 h 397"/>
                <a:gd name="T8" fmla="*/ 0 w 340"/>
                <a:gd name="T9" fmla="*/ 113 h 397"/>
                <a:gd name="T10" fmla="*/ 113 w 340"/>
                <a:gd name="T11" fmla="*/ 198 h 397"/>
                <a:gd name="T12" fmla="*/ 142 w 340"/>
                <a:gd name="T13" fmla="*/ 283 h 397"/>
                <a:gd name="T14" fmla="*/ 85 w 340"/>
                <a:gd name="T15" fmla="*/ 368 h 397"/>
                <a:gd name="T16" fmla="*/ 142 w 340"/>
                <a:gd name="T17" fmla="*/ 397 h 397"/>
                <a:gd name="T18" fmla="*/ 170 w 340"/>
                <a:gd name="T19" fmla="*/ 340 h 397"/>
                <a:gd name="T20" fmla="*/ 227 w 340"/>
                <a:gd name="T21" fmla="*/ 283 h 397"/>
                <a:gd name="T22" fmla="*/ 227 w 340"/>
                <a:gd name="T23" fmla="*/ 340 h 397"/>
                <a:gd name="T24" fmla="*/ 255 w 340"/>
                <a:gd name="T25" fmla="*/ 312 h 397"/>
                <a:gd name="T26" fmla="*/ 340 w 340"/>
                <a:gd name="T27" fmla="*/ 312 h 397"/>
                <a:gd name="T28" fmla="*/ 340 w 340"/>
                <a:gd name="T29" fmla="*/ 283 h 397"/>
                <a:gd name="T30" fmla="*/ 283 w 340"/>
                <a:gd name="T31" fmla="*/ 255 h 397"/>
                <a:gd name="T32" fmla="*/ 255 w 340"/>
                <a:gd name="T33" fmla="*/ 255 h 397"/>
                <a:gd name="T34" fmla="*/ 255 w 340"/>
                <a:gd name="T35" fmla="*/ 142 h 397"/>
                <a:gd name="T36" fmla="*/ 312 w 340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312" y="0"/>
                  </a:moveTo>
                  <a:lnTo>
                    <a:pt x="227" y="28"/>
                  </a:lnTo>
                  <a:lnTo>
                    <a:pt x="142" y="28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98"/>
                  </a:lnTo>
                  <a:lnTo>
                    <a:pt x="142" y="283"/>
                  </a:lnTo>
                  <a:lnTo>
                    <a:pt x="85" y="368"/>
                  </a:lnTo>
                  <a:lnTo>
                    <a:pt x="142" y="397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40" y="312"/>
                  </a:lnTo>
                  <a:lnTo>
                    <a:pt x="340" y="283"/>
                  </a:lnTo>
                  <a:lnTo>
                    <a:pt x="283" y="255"/>
                  </a:lnTo>
                  <a:lnTo>
                    <a:pt x="255" y="255"/>
                  </a:lnTo>
                  <a:lnTo>
                    <a:pt x="255" y="142"/>
                  </a:lnTo>
                  <a:lnTo>
                    <a:pt x="31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4D9B6254-9BE1-4E17-8F0F-0FA66D38C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105"/>
            </a:xfrm>
            <a:custGeom>
              <a:avLst/>
              <a:gdLst>
                <a:gd name="T0" fmla="*/ 624 w 1134"/>
                <a:gd name="T1" fmla="*/ 56 h 1105"/>
                <a:gd name="T2" fmla="*/ 766 w 1134"/>
                <a:gd name="T3" fmla="*/ 226 h 1105"/>
                <a:gd name="T4" fmla="*/ 766 w 1134"/>
                <a:gd name="T5" fmla="*/ 340 h 1105"/>
                <a:gd name="T6" fmla="*/ 851 w 1134"/>
                <a:gd name="T7" fmla="*/ 226 h 1105"/>
                <a:gd name="T8" fmla="*/ 879 w 1134"/>
                <a:gd name="T9" fmla="*/ 255 h 1105"/>
                <a:gd name="T10" fmla="*/ 964 w 1134"/>
                <a:gd name="T11" fmla="*/ 226 h 1105"/>
                <a:gd name="T12" fmla="*/ 1021 w 1134"/>
                <a:gd name="T13" fmla="*/ 226 h 1105"/>
                <a:gd name="T14" fmla="*/ 1134 w 1134"/>
                <a:gd name="T15" fmla="*/ 340 h 1105"/>
                <a:gd name="T16" fmla="*/ 1077 w 1134"/>
                <a:gd name="T17" fmla="*/ 368 h 1105"/>
                <a:gd name="T18" fmla="*/ 1106 w 1134"/>
                <a:gd name="T19" fmla="*/ 453 h 1105"/>
                <a:gd name="T20" fmla="*/ 1049 w 1134"/>
                <a:gd name="T21" fmla="*/ 538 h 1105"/>
                <a:gd name="T22" fmla="*/ 1021 w 1134"/>
                <a:gd name="T23" fmla="*/ 595 h 1105"/>
                <a:gd name="T24" fmla="*/ 964 w 1134"/>
                <a:gd name="T25" fmla="*/ 737 h 1105"/>
                <a:gd name="T26" fmla="*/ 907 w 1134"/>
                <a:gd name="T27" fmla="*/ 737 h 1105"/>
                <a:gd name="T28" fmla="*/ 879 w 1134"/>
                <a:gd name="T29" fmla="*/ 793 h 1105"/>
                <a:gd name="T30" fmla="*/ 822 w 1134"/>
                <a:gd name="T31" fmla="*/ 737 h 1105"/>
                <a:gd name="T32" fmla="*/ 766 w 1134"/>
                <a:gd name="T33" fmla="*/ 737 h 1105"/>
                <a:gd name="T34" fmla="*/ 737 w 1134"/>
                <a:gd name="T35" fmla="*/ 822 h 1105"/>
                <a:gd name="T36" fmla="*/ 766 w 1134"/>
                <a:gd name="T37" fmla="*/ 964 h 1105"/>
                <a:gd name="T38" fmla="*/ 709 w 1134"/>
                <a:gd name="T39" fmla="*/ 1020 h 1105"/>
                <a:gd name="T40" fmla="*/ 596 w 1134"/>
                <a:gd name="T41" fmla="*/ 1020 h 1105"/>
                <a:gd name="T42" fmla="*/ 567 w 1134"/>
                <a:gd name="T43" fmla="*/ 1077 h 1105"/>
                <a:gd name="T44" fmla="*/ 539 w 1134"/>
                <a:gd name="T45" fmla="*/ 992 h 1105"/>
                <a:gd name="T46" fmla="*/ 482 w 1134"/>
                <a:gd name="T47" fmla="*/ 878 h 1105"/>
                <a:gd name="T48" fmla="*/ 369 w 1134"/>
                <a:gd name="T49" fmla="*/ 793 h 1105"/>
                <a:gd name="T50" fmla="*/ 312 w 1134"/>
                <a:gd name="T51" fmla="*/ 935 h 1105"/>
                <a:gd name="T52" fmla="*/ 227 w 1134"/>
                <a:gd name="T53" fmla="*/ 907 h 1105"/>
                <a:gd name="T54" fmla="*/ 199 w 1134"/>
                <a:gd name="T55" fmla="*/ 964 h 1105"/>
                <a:gd name="T56" fmla="*/ 142 w 1134"/>
                <a:gd name="T57" fmla="*/ 907 h 1105"/>
                <a:gd name="T58" fmla="*/ 57 w 1134"/>
                <a:gd name="T59" fmla="*/ 935 h 1105"/>
                <a:gd name="T60" fmla="*/ 29 w 1134"/>
                <a:gd name="T61" fmla="*/ 878 h 1105"/>
                <a:gd name="T62" fmla="*/ 0 w 1134"/>
                <a:gd name="T63" fmla="*/ 765 h 1105"/>
                <a:gd name="T64" fmla="*/ 85 w 1134"/>
                <a:gd name="T65" fmla="*/ 510 h 1105"/>
                <a:gd name="T66" fmla="*/ 199 w 1134"/>
                <a:gd name="T67" fmla="*/ 482 h 1105"/>
                <a:gd name="T68" fmla="*/ 142 w 1134"/>
                <a:gd name="T69" fmla="*/ 368 h 1105"/>
                <a:gd name="T70" fmla="*/ 114 w 1134"/>
                <a:gd name="T71" fmla="*/ 340 h 1105"/>
                <a:gd name="T72" fmla="*/ 170 w 1134"/>
                <a:gd name="T73" fmla="*/ 255 h 1105"/>
                <a:gd name="T74" fmla="*/ 312 w 1134"/>
                <a:gd name="T75" fmla="*/ 255 h 1105"/>
                <a:gd name="T76" fmla="*/ 510 w 1134"/>
                <a:gd name="T77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105">
                  <a:moveTo>
                    <a:pt x="624" y="0"/>
                  </a:moveTo>
                  <a:lnTo>
                    <a:pt x="624" y="56"/>
                  </a:lnTo>
                  <a:lnTo>
                    <a:pt x="737" y="141"/>
                  </a:lnTo>
                  <a:lnTo>
                    <a:pt x="766" y="226"/>
                  </a:lnTo>
                  <a:lnTo>
                    <a:pt x="709" y="311"/>
                  </a:lnTo>
                  <a:lnTo>
                    <a:pt x="766" y="340"/>
                  </a:lnTo>
                  <a:lnTo>
                    <a:pt x="794" y="283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964" y="226"/>
                  </a:lnTo>
                  <a:lnTo>
                    <a:pt x="992" y="255"/>
                  </a:lnTo>
                  <a:lnTo>
                    <a:pt x="1021" y="226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68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06" y="453"/>
                  </a:lnTo>
                  <a:lnTo>
                    <a:pt x="1021" y="510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021" y="595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08"/>
                  </a:lnTo>
                  <a:lnTo>
                    <a:pt x="907" y="737"/>
                  </a:lnTo>
                  <a:lnTo>
                    <a:pt x="936" y="765"/>
                  </a:lnTo>
                  <a:lnTo>
                    <a:pt x="879" y="793"/>
                  </a:lnTo>
                  <a:lnTo>
                    <a:pt x="822" y="793"/>
                  </a:lnTo>
                  <a:lnTo>
                    <a:pt x="822" y="737"/>
                  </a:lnTo>
                  <a:lnTo>
                    <a:pt x="794" y="708"/>
                  </a:lnTo>
                  <a:lnTo>
                    <a:pt x="766" y="737"/>
                  </a:lnTo>
                  <a:lnTo>
                    <a:pt x="766" y="793"/>
                  </a:lnTo>
                  <a:lnTo>
                    <a:pt x="737" y="822"/>
                  </a:lnTo>
                  <a:lnTo>
                    <a:pt x="737" y="935"/>
                  </a:lnTo>
                  <a:lnTo>
                    <a:pt x="766" y="964"/>
                  </a:lnTo>
                  <a:lnTo>
                    <a:pt x="766" y="1020"/>
                  </a:lnTo>
                  <a:lnTo>
                    <a:pt x="709" y="1020"/>
                  </a:lnTo>
                  <a:lnTo>
                    <a:pt x="709" y="1105"/>
                  </a:lnTo>
                  <a:lnTo>
                    <a:pt x="596" y="1020"/>
                  </a:lnTo>
                  <a:lnTo>
                    <a:pt x="596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482" y="878"/>
                  </a:lnTo>
                  <a:lnTo>
                    <a:pt x="454" y="878"/>
                  </a:lnTo>
                  <a:lnTo>
                    <a:pt x="369" y="793"/>
                  </a:lnTo>
                  <a:lnTo>
                    <a:pt x="312" y="907"/>
                  </a:lnTo>
                  <a:lnTo>
                    <a:pt x="312" y="935"/>
                  </a:lnTo>
                  <a:lnTo>
                    <a:pt x="255" y="992"/>
                  </a:lnTo>
                  <a:lnTo>
                    <a:pt x="227" y="907"/>
                  </a:lnTo>
                  <a:lnTo>
                    <a:pt x="199" y="907"/>
                  </a:lnTo>
                  <a:lnTo>
                    <a:pt x="199" y="964"/>
                  </a:lnTo>
                  <a:lnTo>
                    <a:pt x="170" y="964"/>
                  </a:lnTo>
                  <a:lnTo>
                    <a:pt x="142" y="907"/>
                  </a:lnTo>
                  <a:lnTo>
                    <a:pt x="114" y="935"/>
                  </a:lnTo>
                  <a:lnTo>
                    <a:pt x="57" y="935"/>
                  </a:lnTo>
                  <a:lnTo>
                    <a:pt x="57" y="907"/>
                  </a:lnTo>
                  <a:lnTo>
                    <a:pt x="29" y="878"/>
                  </a:lnTo>
                  <a:lnTo>
                    <a:pt x="57" y="793"/>
                  </a:lnTo>
                  <a:lnTo>
                    <a:pt x="0" y="765"/>
                  </a:lnTo>
                  <a:lnTo>
                    <a:pt x="0" y="62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199" y="482"/>
                  </a:lnTo>
                  <a:lnTo>
                    <a:pt x="170" y="453"/>
                  </a:lnTo>
                  <a:lnTo>
                    <a:pt x="142" y="368"/>
                  </a:lnTo>
                  <a:lnTo>
                    <a:pt x="114" y="368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312" y="255"/>
                  </a:lnTo>
                  <a:lnTo>
                    <a:pt x="482" y="141"/>
                  </a:lnTo>
                  <a:lnTo>
                    <a:pt x="510" y="56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5" name="Freeform 305">
              <a:extLst>
                <a:ext uri="{FF2B5EF4-FFF2-40B4-BE49-F238E27FC236}">
                  <a16:creationId xmlns:a16="http://schemas.microsoft.com/office/drawing/2014/main" id="{661701DC-323F-40B8-89DA-EA258B2AF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821"/>
              <a:ext cx="624" cy="453"/>
            </a:xfrm>
            <a:custGeom>
              <a:avLst/>
              <a:gdLst>
                <a:gd name="T0" fmla="*/ 624 w 624"/>
                <a:gd name="T1" fmla="*/ 28 h 453"/>
                <a:gd name="T2" fmla="*/ 567 w 624"/>
                <a:gd name="T3" fmla="*/ 0 h 453"/>
                <a:gd name="T4" fmla="*/ 426 w 624"/>
                <a:gd name="T5" fmla="*/ 56 h 453"/>
                <a:gd name="T6" fmla="*/ 341 w 624"/>
                <a:gd name="T7" fmla="*/ 141 h 453"/>
                <a:gd name="T8" fmla="*/ 199 w 624"/>
                <a:gd name="T9" fmla="*/ 113 h 453"/>
                <a:gd name="T10" fmla="*/ 85 w 624"/>
                <a:gd name="T11" fmla="*/ 141 h 453"/>
                <a:gd name="T12" fmla="*/ 0 w 624"/>
                <a:gd name="T13" fmla="*/ 198 h 453"/>
                <a:gd name="T14" fmla="*/ 85 w 624"/>
                <a:gd name="T15" fmla="*/ 255 h 453"/>
                <a:gd name="T16" fmla="*/ 170 w 624"/>
                <a:gd name="T17" fmla="*/ 283 h 453"/>
                <a:gd name="T18" fmla="*/ 227 w 624"/>
                <a:gd name="T19" fmla="*/ 227 h 453"/>
                <a:gd name="T20" fmla="*/ 312 w 624"/>
                <a:gd name="T21" fmla="*/ 227 h 453"/>
                <a:gd name="T22" fmla="*/ 312 w 624"/>
                <a:gd name="T23" fmla="*/ 283 h 453"/>
                <a:gd name="T24" fmla="*/ 369 w 624"/>
                <a:gd name="T25" fmla="*/ 283 h 453"/>
                <a:gd name="T26" fmla="*/ 312 w 624"/>
                <a:gd name="T27" fmla="*/ 368 h 453"/>
                <a:gd name="T28" fmla="*/ 341 w 624"/>
                <a:gd name="T29" fmla="*/ 397 h 453"/>
                <a:gd name="T30" fmla="*/ 397 w 624"/>
                <a:gd name="T31" fmla="*/ 340 h 453"/>
                <a:gd name="T32" fmla="*/ 397 w 624"/>
                <a:gd name="T33" fmla="*/ 453 h 453"/>
                <a:gd name="T34" fmla="*/ 482 w 624"/>
                <a:gd name="T35" fmla="*/ 340 h 453"/>
                <a:gd name="T36" fmla="*/ 567 w 624"/>
                <a:gd name="T37" fmla="*/ 340 h 453"/>
                <a:gd name="T38" fmla="*/ 596 w 624"/>
                <a:gd name="T39" fmla="*/ 312 h 453"/>
                <a:gd name="T40" fmla="*/ 567 w 624"/>
                <a:gd name="T41" fmla="*/ 283 h 453"/>
                <a:gd name="T42" fmla="*/ 539 w 624"/>
                <a:gd name="T43" fmla="*/ 198 h 453"/>
                <a:gd name="T44" fmla="*/ 511 w 624"/>
                <a:gd name="T45" fmla="*/ 198 h 453"/>
                <a:gd name="T46" fmla="*/ 511 w 624"/>
                <a:gd name="T47" fmla="*/ 170 h 453"/>
                <a:gd name="T48" fmla="*/ 567 w 624"/>
                <a:gd name="T49" fmla="*/ 170 h 453"/>
                <a:gd name="T50" fmla="*/ 567 w 624"/>
                <a:gd name="T51" fmla="*/ 85 h 453"/>
                <a:gd name="T52" fmla="*/ 624 w 624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624" y="28"/>
                  </a:moveTo>
                  <a:lnTo>
                    <a:pt x="567" y="0"/>
                  </a:lnTo>
                  <a:lnTo>
                    <a:pt x="426" y="56"/>
                  </a:lnTo>
                  <a:lnTo>
                    <a:pt x="341" y="141"/>
                  </a:lnTo>
                  <a:lnTo>
                    <a:pt x="199" y="113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85" y="255"/>
                  </a:lnTo>
                  <a:lnTo>
                    <a:pt x="170" y="283"/>
                  </a:lnTo>
                  <a:lnTo>
                    <a:pt x="227" y="227"/>
                  </a:lnTo>
                  <a:lnTo>
                    <a:pt x="312" y="227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368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596" y="312"/>
                  </a:lnTo>
                  <a:lnTo>
                    <a:pt x="567" y="283"/>
                  </a:lnTo>
                  <a:lnTo>
                    <a:pt x="539" y="198"/>
                  </a:lnTo>
                  <a:lnTo>
                    <a:pt x="511" y="198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4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6B9251BC-90EA-42BF-AC0F-98A320922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403"/>
              <a:ext cx="908" cy="1219"/>
            </a:xfrm>
            <a:custGeom>
              <a:avLst/>
              <a:gdLst>
                <a:gd name="T0" fmla="*/ 539 w 908"/>
                <a:gd name="T1" fmla="*/ 1219 h 1219"/>
                <a:gd name="T2" fmla="*/ 624 w 908"/>
                <a:gd name="T3" fmla="*/ 1191 h 1219"/>
                <a:gd name="T4" fmla="*/ 681 w 908"/>
                <a:gd name="T5" fmla="*/ 1163 h 1219"/>
                <a:gd name="T6" fmla="*/ 709 w 908"/>
                <a:gd name="T7" fmla="*/ 1191 h 1219"/>
                <a:gd name="T8" fmla="*/ 709 w 908"/>
                <a:gd name="T9" fmla="*/ 1163 h 1219"/>
                <a:gd name="T10" fmla="*/ 766 w 908"/>
                <a:gd name="T11" fmla="*/ 1191 h 1219"/>
                <a:gd name="T12" fmla="*/ 908 w 908"/>
                <a:gd name="T13" fmla="*/ 1078 h 1219"/>
                <a:gd name="T14" fmla="*/ 823 w 908"/>
                <a:gd name="T15" fmla="*/ 1021 h 1219"/>
                <a:gd name="T16" fmla="*/ 794 w 908"/>
                <a:gd name="T17" fmla="*/ 936 h 1219"/>
                <a:gd name="T18" fmla="*/ 851 w 908"/>
                <a:gd name="T19" fmla="*/ 879 h 1219"/>
                <a:gd name="T20" fmla="*/ 823 w 908"/>
                <a:gd name="T21" fmla="*/ 851 h 1219"/>
                <a:gd name="T22" fmla="*/ 709 w 908"/>
                <a:gd name="T23" fmla="*/ 851 h 1219"/>
                <a:gd name="T24" fmla="*/ 567 w 908"/>
                <a:gd name="T25" fmla="*/ 709 h 1219"/>
                <a:gd name="T26" fmla="*/ 539 w 908"/>
                <a:gd name="T27" fmla="*/ 624 h 1219"/>
                <a:gd name="T28" fmla="*/ 426 w 908"/>
                <a:gd name="T29" fmla="*/ 454 h 1219"/>
                <a:gd name="T30" fmla="*/ 199 w 908"/>
                <a:gd name="T31" fmla="*/ 255 h 1219"/>
                <a:gd name="T32" fmla="*/ 142 w 908"/>
                <a:gd name="T33" fmla="*/ 57 h 1219"/>
                <a:gd name="T34" fmla="*/ 86 w 908"/>
                <a:gd name="T35" fmla="*/ 0 h 1219"/>
                <a:gd name="T36" fmla="*/ 0 w 908"/>
                <a:gd name="T37" fmla="*/ 57 h 1219"/>
                <a:gd name="T38" fmla="*/ 57 w 908"/>
                <a:gd name="T39" fmla="*/ 284 h 1219"/>
                <a:gd name="T40" fmla="*/ 171 w 908"/>
                <a:gd name="T41" fmla="*/ 369 h 1219"/>
                <a:gd name="T42" fmla="*/ 227 w 908"/>
                <a:gd name="T43" fmla="*/ 454 h 1219"/>
                <a:gd name="T44" fmla="*/ 199 w 908"/>
                <a:gd name="T45" fmla="*/ 511 h 1219"/>
                <a:gd name="T46" fmla="*/ 227 w 908"/>
                <a:gd name="T47" fmla="*/ 624 h 1219"/>
                <a:gd name="T48" fmla="*/ 227 w 908"/>
                <a:gd name="T49" fmla="*/ 681 h 1219"/>
                <a:gd name="T50" fmla="*/ 284 w 908"/>
                <a:gd name="T51" fmla="*/ 766 h 1219"/>
                <a:gd name="T52" fmla="*/ 256 w 908"/>
                <a:gd name="T53" fmla="*/ 822 h 1219"/>
                <a:gd name="T54" fmla="*/ 312 w 908"/>
                <a:gd name="T55" fmla="*/ 851 h 1219"/>
                <a:gd name="T56" fmla="*/ 397 w 908"/>
                <a:gd name="T57" fmla="*/ 1049 h 1219"/>
                <a:gd name="T58" fmla="*/ 482 w 908"/>
                <a:gd name="T59" fmla="*/ 1134 h 1219"/>
                <a:gd name="T60" fmla="*/ 511 w 908"/>
                <a:gd name="T61" fmla="*/ 1191 h 1219"/>
                <a:gd name="T62" fmla="*/ 539 w 908"/>
                <a:gd name="T63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8" h="1219">
                  <a:moveTo>
                    <a:pt x="539" y="1219"/>
                  </a:moveTo>
                  <a:lnTo>
                    <a:pt x="624" y="1191"/>
                  </a:lnTo>
                  <a:lnTo>
                    <a:pt x="681" y="1163"/>
                  </a:lnTo>
                  <a:lnTo>
                    <a:pt x="709" y="1191"/>
                  </a:lnTo>
                  <a:lnTo>
                    <a:pt x="709" y="1163"/>
                  </a:lnTo>
                  <a:lnTo>
                    <a:pt x="766" y="1191"/>
                  </a:lnTo>
                  <a:lnTo>
                    <a:pt x="908" y="1078"/>
                  </a:lnTo>
                  <a:lnTo>
                    <a:pt x="823" y="1021"/>
                  </a:lnTo>
                  <a:lnTo>
                    <a:pt x="794" y="936"/>
                  </a:lnTo>
                  <a:lnTo>
                    <a:pt x="851" y="879"/>
                  </a:lnTo>
                  <a:lnTo>
                    <a:pt x="823" y="851"/>
                  </a:lnTo>
                  <a:lnTo>
                    <a:pt x="709" y="851"/>
                  </a:lnTo>
                  <a:lnTo>
                    <a:pt x="567" y="709"/>
                  </a:lnTo>
                  <a:lnTo>
                    <a:pt x="539" y="624"/>
                  </a:lnTo>
                  <a:lnTo>
                    <a:pt x="426" y="454"/>
                  </a:lnTo>
                  <a:lnTo>
                    <a:pt x="199" y="255"/>
                  </a:lnTo>
                  <a:lnTo>
                    <a:pt x="142" y="57"/>
                  </a:lnTo>
                  <a:lnTo>
                    <a:pt x="86" y="0"/>
                  </a:lnTo>
                  <a:lnTo>
                    <a:pt x="0" y="57"/>
                  </a:lnTo>
                  <a:lnTo>
                    <a:pt x="57" y="284"/>
                  </a:lnTo>
                  <a:lnTo>
                    <a:pt x="171" y="369"/>
                  </a:lnTo>
                  <a:lnTo>
                    <a:pt x="227" y="454"/>
                  </a:lnTo>
                  <a:lnTo>
                    <a:pt x="199" y="511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4" y="766"/>
                  </a:lnTo>
                  <a:lnTo>
                    <a:pt x="256" y="822"/>
                  </a:lnTo>
                  <a:lnTo>
                    <a:pt x="312" y="851"/>
                  </a:lnTo>
                  <a:lnTo>
                    <a:pt x="397" y="1049"/>
                  </a:lnTo>
                  <a:lnTo>
                    <a:pt x="482" y="1134"/>
                  </a:lnTo>
                  <a:lnTo>
                    <a:pt x="511" y="1191"/>
                  </a:lnTo>
                  <a:lnTo>
                    <a:pt x="539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4780F448-EC7C-46B6-A288-40A542EE2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566"/>
              <a:ext cx="369" cy="567"/>
            </a:xfrm>
            <a:custGeom>
              <a:avLst/>
              <a:gdLst>
                <a:gd name="T0" fmla="*/ 227 w 369"/>
                <a:gd name="T1" fmla="*/ 28 h 567"/>
                <a:gd name="T2" fmla="*/ 170 w 369"/>
                <a:gd name="T3" fmla="*/ 0 h 567"/>
                <a:gd name="T4" fmla="*/ 170 w 369"/>
                <a:gd name="T5" fmla="*/ 28 h 567"/>
                <a:gd name="T6" fmla="*/ 142 w 369"/>
                <a:gd name="T7" fmla="*/ 0 h 567"/>
                <a:gd name="T8" fmla="*/ 85 w 369"/>
                <a:gd name="T9" fmla="*/ 28 h 567"/>
                <a:gd name="T10" fmla="*/ 0 w 369"/>
                <a:gd name="T11" fmla="*/ 56 h 567"/>
                <a:gd name="T12" fmla="*/ 85 w 369"/>
                <a:gd name="T13" fmla="*/ 226 h 567"/>
                <a:gd name="T14" fmla="*/ 114 w 369"/>
                <a:gd name="T15" fmla="*/ 340 h 567"/>
                <a:gd name="T16" fmla="*/ 57 w 369"/>
                <a:gd name="T17" fmla="*/ 453 h 567"/>
                <a:gd name="T18" fmla="*/ 57 w 369"/>
                <a:gd name="T19" fmla="*/ 538 h 567"/>
                <a:gd name="T20" fmla="*/ 85 w 369"/>
                <a:gd name="T21" fmla="*/ 567 h 567"/>
                <a:gd name="T22" fmla="*/ 170 w 369"/>
                <a:gd name="T23" fmla="*/ 510 h 567"/>
                <a:gd name="T24" fmla="*/ 199 w 369"/>
                <a:gd name="T25" fmla="*/ 453 h 567"/>
                <a:gd name="T26" fmla="*/ 227 w 369"/>
                <a:gd name="T27" fmla="*/ 425 h 567"/>
                <a:gd name="T28" fmla="*/ 284 w 369"/>
                <a:gd name="T29" fmla="*/ 510 h 567"/>
                <a:gd name="T30" fmla="*/ 369 w 369"/>
                <a:gd name="T31" fmla="*/ 510 h 567"/>
                <a:gd name="T32" fmla="*/ 369 w 369"/>
                <a:gd name="T33" fmla="*/ 425 h 567"/>
                <a:gd name="T34" fmla="*/ 284 w 369"/>
                <a:gd name="T35" fmla="*/ 425 h 567"/>
                <a:gd name="T36" fmla="*/ 284 w 369"/>
                <a:gd name="T37" fmla="*/ 396 h 567"/>
                <a:gd name="T38" fmla="*/ 340 w 369"/>
                <a:gd name="T39" fmla="*/ 368 h 567"/>
                <a:gd name="T40" fmla="*/ 312 w 369"/>
                <a:gd name="T41" fmla="*/ 311 h 567"/>
                <a:gd name="T42" fmla="*/ 312 w 369"/>
                <a:gd name="T43" fmla="*/ 226 h 567"/>
                <a:gd name="T44" fmla="*/ 284 w 369"/>
                <a:gd name="T45" fmla="*/ 198 h 567"/>
                <a:gd name="T46" fmla="*/ 284 w 369"/>
                <a:gd name="T47" fmla="*/ 141 h 567"/>
                <a:gd name="T48" fmla="*/ 255 w 369"/>
                <a:gd name="T49" fmla="*/ 113 h 567"/>
                <a:gd name="T50" fmla="*/ 199 w 369"/>
                <a:gd name="T51" fmla="*/ 113 h 567"/>
                <a:gd name="T52" fmla="*/ 227 w 369"/>
                <a:gd name="T53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567">
                  <a:moveTo>
                    <a:pt x="227" y="28"/>
                  </a:moveTo>
                  <a:lnTo>
                    <a:pt x="170" y="0"/>
                  </a:lnTo>
                  <a:lnTo>
                    <a:pt x="170" y="28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85" y="226"/>
                  </a:lnTo>
                  <a:lnTo>
                    <a:pt x="114" y="340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85" y="567"/>
                  </a:lnTo>
                  <a:lnTo>
                    <a:pt x="170" y="510"/>
                  </a:lnTo>
                  <a:lnTo>
                    <a:pt x="199" y="453"/>
                  </a:lnTo>
                  <a:lnTo>
                    <a:pt x="227" y="425"/>
                  </a:lnTo>
                  <a:lnTo>
                    <a:pt x="284" y="510"/>
                  </a:lnTo>
                  <a:lnTo>
                    <a:pt x="369" y="510"/>
                  </a:lnTo>
                  <a:lnTo>
                    <a:pt x="369" y="425"/>
                  </a:lnTo>
                  <a:lnTo>
                    <a:pt x="284" y="425"/>
                  </a:lnTo>
                  <a:lnTo>
                    <a:pt x="284" y="396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2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8" name="Freeform 308">
              <a:extLst>
                <a:ext uri="{FF2B5EF4-FFF2-40B4-BE49-F238E27FC236}">
                  <a16:creationId xmlns:a16="http://schemas.microsoft.com/office/drawing/2014/main" id="{C10AC400-EF67-4153-BFD4-D0EE31B0D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481"/>
              <a:ext cx="963" cy="850"/>
            </a:xfrm>
            <a:custGeom>
              <a:avLst/>
              <a:gdLst>
                <a:gd name="T0" fmla="*/ 141 w 963"/>
                <a:gd name="T1" fmla="*/ 595 h 850"/>
                <a:gd name="T2" fmla="*/ 170 w 963"/>
                <a:gd name="T3" fmla="*/ 595 h 850"/>
                <a:gd name="T4" fmla="*/ 170 w 963"/>
                <a:gd name="T5" fmla="*/ 510 h 850"/>
                <a:gd name="T6" fmla="*/ 85 w 963"/>
                <a:gd name="T7" fmla="*/ 510 h 850"/>
                <a:gd name="T8" fmla="*/ 85 w 963"/>
                <a:gd name="T9" fmla="*/ 481 h 850"/>
                <a:gd name="T10" fmla="*/ 141 w 963"/>
                <a:gd name="T11" fmla="*/ 453 h 850"/>
                <a:gd name="T12" fmla="*/ 113 w 963"/>
                <a:gd name="T13" fmla="*/ 396 h 850"/>
                <a:gd name="T14" fmla="*/ 113 w 963"/>
                <a:gd name="T15" fmla="*/ 311 h 850"/>
                <a:gd name="T16" fmla="*/ 85 w 963"/>
                <a:gd name="T17" fmla="*/ 283 h 850"/>
                <a:gd name="T18" fmla="*/ 85 w 963"/>
                <a:gd name="T19" fmla="*/ 226 h 850"/>
                <a:gd name="T20" fmla="*/ 56 w 963"/>
                <a:gd name="T21" fmla="*/ 198 h 850"/>
                <a:gd name="T22" fmla="*/ 0 w 963"/>
                <a:gd name="T23" fmla="*/ 198 h 850"/>
                <a:gd name="T24" fmla="*/ 28 w 963"/>
                <a:gd name="T25" fmla="*/ 113 h 850"/>
                <a:gd name="T26" fmla="*/ 170 w 963"/>
                <a:gd name="T27" fmla="*/ 0 h 850"/>
                <a:gd name="T28" fmla="*/ 311 w 963"/>
                <a:gd name="T29" fmla="*/ 56 h 850"/>
                <a:gd name="T30" fmla="*/ 396 w 963"/>
                <a:gd name="T31" fmla="*/ 141 h 850"/>
                <a:gd name="T32" fmla="*/ 510 w 963"/>
                <a:gd name="T33" fmla="*/ 141 h 850"/>
                <a:gd name="T34" fmla="*/ 595 w 963"/>
                <a:gd name="T35" fmla="*/ 198 h 850"/>
                <a:gd name="T36" fmla="*/ 510 w 963"/>
                <a:gd name="T37" fmla="*/ 255 h 850"/>
                <a:gd name="T38" fmla="*/ 482 w 963"/>
                <a:gd name="T39" fmla="*/ 226 h 850"/>
                <a:gd name="T40" fmla="*/ 425 w 963"/>
                <a:gd name="T41" fmla="*/ 311 h 850"/>
                <a:gd name="T42" fmla="*/ 368 w 963"/>
                <a:gd name="T43" fmla="*/ 311 h 850"/>
                <a:gd name="T44" fmla="*/ 396 w 963"/>
                <a:gd name="T45" fmla="*/ 396 h 850"/>
                <a:gd name="T46" fmla="*/ 453 w 963"/>
                <a:gd name="T47" fmla="*/ 425 h 850"/>
                <a:gd name="T48" fmla="*/ 538 w 963"/>
                <a:gd name="T49" fmla="*/ 425 h 850"/>
                <a:gd name="T50" fmla="*/ 567 w 963"/>
                <a:gd name="T51" fmla="*/ 481 h 850"/>
                <a:gd name="T52" fmla="*/ 623 w 963"/>
                <a:gd name="T53" fmla="*/ 453 h 850"/>
                <a:gd name="T54" fmla="*/ 680 w 963"/>
                <a:gd name="T55" fmla="*/ 510 h 850"/>
                <a:gd name="T56" fmla="*/ 737 w 963"/>
                <a:gd name="T57" fmla="*/ 510 h 850"/>
                <a:gd name="T58" fmla="*/ 737 w 963"/>
                <a:gd name="T59" fmla="*/ 481 h 850"/>
                <a:gd name="T60" fmla="*/ 963 w 963"/>
                <a:gd name="T61" fmla="*/ 510 h 850"/>
                <a:gd name="T62" fmla="*/ 963 w 963"/>
                <a:gd name="T63" fmla="*/ 595 h 850"/>
                <a:gd name="T64" fmla="*/ 907 w 963"/>
                <a:gd name="T65" fmla="*/ 652 h 850"/>
                <a:gd name="T66" fmla="*/ 850 w 963"/>
                <a:gd name="T67" fmla="*/ 623 h 850"/>
                <a:gd name="T68" fmla="*/ 793 w 963"/>
                <a:gd name="T69" fmla="*/ 623 h 850"/>
                <a:gd name="T70" fmla="*/ 680 w 963"/>
                <a:gd name="T71" fmla="*/ 595 h 850"/>
                <a:gd name="T72" fmla="*/ 567 w 963"/>
                <a:gd name="T73" fmla="*/ 737 h 850"/>
                <a:gd name="T74" fmla="*/ 567 w 963"/>
                <a:gd name="T75" fmla="*/ 793 h 850"/>
                <a:gd name="T76" fmla="*/ 510 w 963"/>
                <a:gd name="T77" fmla="*/ 850 h 850"/>
                <a:gd name="T78" fmla="*/ 453 w 963"/>
                <a:gd name="T79" fmla="*/ 822 h 850"/>
                <a:gd name="T80" fmla="*/ 396 w 963"/>
                <a:gd name="T81" fmla="*/ 822 h 850"/>
                <a:gd name="T82" fmla="*/ 340 w 963"/>
                <a:gd name="T83" fmla="*/ 765 h 850"/>
                <a:gd name="T84" fmla="*/ 311 w 963"/>
                <a:gd name="T85" fmla="*/ 822 h 850"/>
                <a:gd name="T86" fmla="*/ 255 w 963"/>
                <a:gd name="T87" fmla="*/ 822 h 850"/>
                <a:gd name="T88" fmla="*/ 255 w 963"/>
                <a:gd name="T89" fmla="*/ 793 h 850"/>
                <a:gd name="T90" fmla="*/ 198 w 963"/>
                <a:gd name="T91" fmla="*/ 765 h 850"/>
                <a:gd name="T92" fmla="*/ 141 w 963"/>
                <a:gd name="T93" fmla="*/ 708 h 850"/>
                <a:gd name="T94" fmla="*/ 141 w 963"/>
                <a:gd name="T95" fmla="*/ 652 h 850"/>
                <a:gd name="T96" fmla="*/ 141 w 963"/>
                <a:gd name="T97" fmla="*/ 59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3" h="850">
                  <a:moveTo>
                    <a:pt x="141" y="595"/>
                  </a:moveTo>
                  <a:lnTo>
                    <a:pt x="170" y="595"/>
                  </a:lnTo>
                  <a:lnTo>
                    <a:pt x="170" y="510"/>
                  </a:lnTo>
                  <a:lnTo>
                    <a:pt x="85" y="510"/>
                  </a:lnTo>
                  <a:lnTo>
                    <a:pt x="85" y="481"/>
                  </a:lnTo>
                  <a:lnTo>
                    <a:pt x="141" y="453"/>
                  </a:lnTo>
                  <a:lnTo>
                    <a:pt x="113" y="396"/>
                  </a:lnTo>
                  <a:lnTo>
                    <a:pt x="113" y="311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170" y="0"/>
                  </a:lnTo>
                  <a:lnTo>
                    <a:pt x="311" y="56"/>
                  </a:lnTo>
                  <a:lnTo>
                    <a:pt x="396" y="141"/>
                  </a:lnTo>
                  <a:lnTo>
                    <a:pt x="510" y="141"/>
                  </a:lnTo>
                  <a:lnTo>
                    <a:pt x="595" y="198"/>
                  </a:lnTo>
                  <a:lnTo>
                    <a:pt x="510" y="255"/>
                  </a:lnTo>
                  <a:lnTo>
                    <a:pt x="482" y="226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96" y="396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67" y="481"/>
                  </a:lnTo>
                  <a:lnTo>
                    <a:pt x="623" y="453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81"/>
                  </a:lnTo>
                  <a:lnTo>
                    <a:pt x="963" y="510"/>
                  </a:lnTo>
                  <a:lnTo>
                    <a:pt x="963" y="595"/>
                  </a:lnTo>
                  <a:lnTo>
                    <a:pt x="907" y="652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680" y="595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510" y="850"/>
                  </a:lnTo>
                  <a:lnTo>
                    <a:pt x="453" y="822"/>
                  </a:lnTo>
                  <a:lnTo>
                    <a:pt x="396" y="822"/>
                  </a:lnTo>
                  <a:lnTo>
                    <a:pt x="340" y="765"/>
                  </a:lnTo>
                  <a:lnTo>
                    <a:pt x="311" y="822"/>
                  </a:lnTo>
                  <a:lnTo>
                    <a:pt x="255" y="822"/>
                  </a:lnTo>
                  <a:lnTo>
                    <a:pt x="255" y="793"/>
                  </a:lnTo>
                  <a:lnTo>
                    <a:pt x="198" y="765"/>
                  </a:lnTo>
                  <a:lnTo>
                    <a:pt x="141" y="708"/>
                  </a:lnTo>
                  <a:lnTo>
                    <a:pt x="141" y="652"/>
                  </a:lnTo>
                  <a:lnTo>
                    <a:pt x="141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9" name="Freeform 309">
              <a:extLst>
                <a:ext uri="{FF2B5EF4-FFF2-40B4-BE49-F238E27FC236}">
                  <a16:creationId xmlns:a16="http://schemas.microsoft.com/office/drawing/2014/main" id="{2CEAFAFD-E705-4400-8576-3AE1A07B9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3068"/>
              <a:ext cx="340" cy="369"/>
            </a:xfrm>
            <a:custGeom>
              <a:avLst/>
              <a:gdLst>
                <a:gd name="T0" fmla="*/ 85 w 340"/>
                <a:gd name="T1" fmla="*/ 0 h 369"/>
                <a:gd name="T2" fmla="*/ 142 w 340"/>
                <a:gd name="T3" fmla="*/ 28 h 369"/>
                <a:gd name="T4" fmla="*/ 170 w 340"/>
                <a:gd name="T5" fmla="*/ 57 h 369"/>
                <a:gd name="T6" fmla="*/ 227 w 340"/>
                <a:gd name="T7" fmla="*/ 114 h 369"/>
                <a:gd name="T8" fmla="*/ 340 w 340"/>
                <a:gd name="T9" fmla="*/ 227 h 369"/>
                <a:gd name="T10" fmla="*/ 198 w 340"/>
                <a:gd name="T11" fmla="*/ 312 h 369"/>
                <a:gd name="T12" fmla="*/ 142 w 340"/>
                <a:gd name="T13" fmla="*/ 255 h 369"/>
                <a:gd name="T14" fmla="*/ 170 w 340"/>
                <a:gd name="T15" fmla="*/ 340 h 369"/>
                <a:gd name="T16" fmla="*/ 113 w 340"/>
                <a:gd name="T17" fmla="*/ 369 h 369"/>
                <a:gd name="T18" fmla="*/ 85 w 340"/>
                <a:gd name="T19" fmla="*/ 340 h 369"/>
                <a:gd name="T20" fmla="*/ 56 w 340"/>
                <a:gd name="T21" fmla="*/ 340 h 369"/>
                <a:gd name="T22" fmla="*/ 0 w 340"/>
                <a:gd name="T23" fmla="*/ 312 h 369"/>
                <a:gd name="T24" fmla="*/ 0 w 340"/>
                <a:gd name="T25" fmla="*/ 227 h 369"/>
                <a:gd name="T26" fmla="*/ 56 w 340"/>
                <a:gd name="T27" fmla="*/ 170 h 369"/>
                <a:gd name="T28" fmla="*/ 85 w 340"/>
                <a:gd name="T2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85" y="0"/>
                  </a:moveTo>
                  <a:lnTo>
                    <a:pt x="142" y="28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340" y="227"/>
                  </a:lnTo>
                  <a:lnTo>
                    <a:pt x="198" y="312"/>
                  </a:lnTo>
                  <a:lnTo>
                    <a:pt x="142" y="255"/>
                  </a:lnTo>
                  <a:lnTo>
                    <a:pt x="170" y="340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6" y="17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1" name="Freeform 311">
              <a:extLst>
                <a:ext uri="{FF2B5EF4-FFF2-40B4-BE49-F238E27FC236}">
                  <a16:creationId xmlns:a16="http://schemas.microsoft.com/office/drawing/2014/main" id="{111A1B94-EAFA-41AF-93EA-A2FF016FB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444"/>
              <a:ext cx="425" cy="766"/>
            </a:xfrm>
            <a:custGeom>
              <a:avLst/>
              <a:gdLst>
                <a:gd name="T0" fmla="*/ 170 w 425"/>
                <a:gd name="T1" fmla="*/ 738 h 766"/>
                <a:gd name="T2" fmla="*/ 227 w 425"/>
                <a:gd name="T3" fmla="*/ 681 h 766"/>
                <a:gd name="T4" fmla="*/ 283 w 425"/>
                <a:gd name="T5" fmla="*/ 709 h 766"/>
                <a:gd name="T6" fmla="*/ 283 w 425"/>
                <a:gd name="T7" fmla="*/ 652 h 766"/>
                <a:gd name="T8" fmla="*/ 227 w 425"/>
                <a:gd name="T9" fmla="*/ 652 h 766"/>
                <a:gd name="T10" fmla="*/ 255 w 425"/>
                <a:gd name="T11" fmla="*/ 596 h 766"/>
                <a:gd name="T12" fmla="*/ 312 w 425"/>
                <a:gd name="T13" fmla="*/ 624 h 766"/>
                <a:gd name="T14" fmla="*/ 368 w 425"/>
                <a:gd name="T15" fmla="*/ 652 h 766"/>
                <a:gd name="T16" fmla="*/ 368 w 425"/>
                <a:gd name="T17" fmla="*/ 482 h 766"/>
                <a:gd name="T18" fmla="*/ 255 w 425"/>
                <a:gd name="T19" fmla="*/ 397 h 766"/>
                <a:gd name="T20" fmla="*/ 283 w 425"/>
                <a:gd name="T21" fmla="*/ 369 h 766"/>
                <a:gd name="T22" fmla="*/ 340 w 425"/>
                <a:gd name="T23" fmla="*/ 341 h 766"/>
                <a:gd name="T24" fmla="*/ 368 w 425"/>
                <a:gd name="T25" fmla="*/ 256 h 766"/>
                <a:gd name="T26" fmla="*/ 425 w 425"/>
                <a:gd name="T27" fmla="*/ 256 h 766"/>
                <a:gd name="T28" fmla="*/ 425 w 425"/>
                <a:gd name="T29" fmla="*/ 171 h 766"/>
                <a:gd name="T30" fmla="*/ 425 w 425"/>
                <a:gd name="T31" fmla="*/ 85 h 766"/>
                <a:gd name="T32" fmla="*/ 425 w 425"/>
                <a:gd name="T33" fmla="*/ 0 h 766"/>
                <a:gd name="T34" fmla="*/ 312 w 425"/>
                <a:gd name="T35" fmla="*/ 29 h 766"/>
                <a:gd name="T36" fmla="*/ 255 w 425"/>
                <a:gd name="T37" fmla="*/ 199 h 766"/>
                <a:gd name="T38" fmla="*/ 198 w 425"/>
                <a:gd name="T39" fmla="*/ 171 h 766"/>
                <a:gd name="T40" fmla="*/ 198 w 425"/>
                <a:gd name="T41" fmla="*/ 114 h 766"/>
                <a:gd name="T42" fmla="*/ 57 w 425"/>
                <a:gd name="T43" fmla="*/ 57 h 766"/>
                <a:gd name="T44" fmla="*/ 57 w 425"/>
                <a:gd name="T45" fmla="*/ 142 h 766"/>
                <a:gd name="T46" fmla="*/ 0 w 425"/>
                <a:gd name="T47" fmla="*/ 171 h 766"/>
                <a:gd name="T48" fmla="*/ 57 w 425"/>
                <a:gd name="T49" fmla="*/ 199 h 766"/>
                <a:gd name="T50" fmla="*/ 28 w 425"/>
                <a:gd name="T51" fmla="*/ 312 h 766"/>
                <a:gd name="T52" fmla="*/ 142 w 425"/>
                <a:gd name="T53" fmla="*/ 454 h 766"/>
                <a:gd name="T54" fmla="*/ 113 w 425"/>
                <a:gd name="T55" fmla="*/ 567 h 766"/>
                <a:gd name="T56" fmla="*/ 28 w 425"/>
                <a:gd name="T57" fmla="*/ 596 h 766"/>
                <a:gd name="T58" fmla="*/ 0 w 425"/>
                <a:gd name="T59" fmla="*/ 624 h 766"/>
                <a:gd name="T60" fmla="*/ 57 w 425"/>
                <a:gd name="T61" fmla="*/ 652 h 766"/>
                <a:gd name="T62" fmla="*/ 170 w 425"/>
                <a:gd name="T63" fmla="*/ 766 h 766"/>
                <a:gd name="T64" fmla="*/ 170 w 425"/>
                <a:gd name="T65" fmla="*/ 738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766">
                  <a:moveTo>
                    <a:pt x="170" y="738"/>
                  </a:moveTo>
                  <a:lnTo>
                    <a:pt x="227" y="681"/>
                  </a:lnTo>
                  <a:lnTo>
                    <a:pt x="283" y="709"/>
                  </a:lnTo>
                  <a:lnTo>
                    <a:pt x="283" y="652"/>
                  </a:lnTo>
                  <a:lnTo>
                    <a:pt x="227" y="652"/>
                  </a:lnTo>
                  <a:lnTo>
                    <a:pt x="255" y="596"/>
                  </a:lnTo>
                  <a:lnTo>
                    <a:pt x="312" y="624"/>
                  </a:lnTo>
                  <a:lnTo>
                    <a:pt x="368" y="652"/>
                  </a:lnTo>
                  <a:lnTo>
                    <a:pt x="368" y="482"/>
                  </a:lnTo>
                  <a:lnTo>
                    <a:pt x="255" y="397"/>
                  </a:lnTo>
                  <a:lnTo>
                    <a:pt x="283" y="369"/>
                  </a:lnTo>
                  <a:lnTo>
                    <a:pt x="340" y="341"/>
                  </a:lnTo>
                  <a:lnTo>
                    <a:pt x="368" y="256"/>
                  </a:lnTo>
                  <a:lnTo>
                    <a:pt x="425" y="256"/>
                  </a:lnTo>
                  <a:lnTo>
                    <a:pt x="425" y="171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312" y="29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114"/>
                  </a:lnTo>
                  <a:lnTo>
                    <a:pt x="57" y="57"/>
                  </a:lnTo>
                  <a:lnTo>
                    <a:pt x="57" y="142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28" y="312"/>
                  </a:lnTo>
                  <a:lnTo>
                    <a:pt x="142" y="454"/>
                  </a:lnTo>
                  <a:lnTo>
                    <a:pt x="113" y="567"/>
                  </a:lnTo>
                  <a:lnTo>
                    <a:pt x="28" y="596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170" y="766"/>
                  </a:lnTo>
                  <a:lnTo>
                    <a:pt x="170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B73A44E9-F828-4920-8370-668136DD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991"/>
              <a:ext cx="624" cy="652"/>
            </a:xfrm>
            <a:custGeom>
              <a:avLst/>
              <a:gdLst>
                <a:gd name="T0" fmla="*/ 482 w 624"/>
                <a:gd name="T1" fmla="*/ 453 h 652"/>
                <a:gd name="T2" fmla="*/ 454 w 624"/>
                <a:gd name="T3" fmla="*/ 397 h 652"/>
                <a:gd name="T4" fmla="*/ 595 w 624"/>
                <a:gd name="T5" fmla="*/ 397 h 652"/>
                <a:gd name="T6" fmla="*/ 624 w 624"/>
                <a:gd name="T7" fmla="*/ 368 h 652"/>
                <a:gd name="T8" fmla="*/ 595 w 624"/>
                <a:gd name="T9" fmla="*/ 312 h 652"/>
                <a:gd name="T10" fmla="*/ 539 w 624"/>
                <a:gd name="T11" fmla="*/ 255 h 652"/>
                <a:gd name="T12" fmla="*/ 510 w 624"/>
                <a:gd name="T13" fmla="*/ 312 h 652"/>
                <a:gd name="T14" fmla="*/ 454 w 624"/>
                <a:gd name="T15" fmla="*/ 312 h 652"/>
                <a:gd name="T16" fmla="*/ 454 w 624"/>
                <a:gd name="T17" fmla="*/ 283 h 652"/>
                <a:gd name="T18" fmla="*/ 397 w 624"/>
                <a:gd name="T19" fmla="*/ 255 h 652"/>
                <a:gd name="T20" fmla="*/ 340 w 624"/>
                <a:gd name="T21" fmla="*/ 198 h 652"/>
                <a:gd name="T22" fmla="*/ 340 w 624"/>
                <a:gd name="T23" fmla="*/ 85 h 652"/>
                <a:gd name="T24" fmla="*/ 284 w 624"/>
                <a:gd name="T25" fmla="*/ 85 h 652"/>
                <a:gd name="T26" fmla="*/ 227 w 624"/>
                <a:gd name="T27" fmla="*/ 0 h 652"/>
                <a:gd name="T28" fmla="*/ 199 w 624"/>
                <a:gd name="T29" fmla="*/ 28 h 652"/>
                <a:gd name="T30" fmla="*/ 170 w 624"/>
                <a:gd name="T31" fmla="*/ 85 h 652"/>
                <a:gd name="T32" fmla="*/ 85 w 624"/>
                <a:gd name="T33" fmla="*/ 142 h 652"/>
                <a:gd name="T34" fmla="*/ 57 w 624"/>
                <a:gd name="T35" fmla="*/ 113 h 652"/>
                <a:gd name="T36" fmla="*/ 57 w 624"/>
                <a:gd name="T37" fmla="*/ 170 h 652"/>
                <a:gd name="T38" fmla="*/ 57 w 624"/>
                <a:gd name="T39" fmla="*/ 340 h 652"/>
                <a:gd name="T40" fmla="*/ 85 w 624"/>
                <a:gd name="T41" fmla="*/ 425 h 652"/>
                <a:gd name="T42" fmla="*/ 0 w 624"/>
                <a:gd name="T43" fmla="*/ 510 h 652"/>
                <a:gd name="T44" fmla="*/ 57 w 624"/>
                <a:gd name="T45" fmla="*/ 624 h 652"/>
                <a:gd name="T46" fmla="*/ 114 w 624"/>
                <a:gd name="T47" fmla="*/ 595 h 652"/>
                <a:gd name="T48" fmla="*/ 114 w 624"/>
                <a:gd name="T49" fmla="*/ 510 h 652"/>
                <a:gd name="T50" fmla="*/ 255 w 624"/>
                <a:gd name="T51" fmla="*/ 567 h 652"/>
                <a:gd name="T52" fmla="*/ 255 w 624"/>
                <a:gd name="T53" fmla="*/ 624 h 652"/>
                <a:gd name="T54" fmla="*/ 312 w 624"/>
                <a:gd name="T55" fmla="*/ 652 h 652"/>
                <a:gd name="T56" fmla="*/ 369 w 624"/>
                <a:gd name="T57" fmla="*/ 482 h 652"/>
                <a:gd name="T58" fmla="*/ 482 w 624"/>
                <a:gd name="T59" fmla="*/ 45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652">
                  <a:moveTo>
                    <a:pt x="482" y="453"/>
                  </a:moveTo>
                  <a:lnTo>
                    <a:pt x="454" y="397"/>
                  </a:lnTo>
                  <a:lnTo>
                    <a:pt x="595" y="397"/>
                  </a:lnTo>
                  <a:lnTo>
                    <a:pt x="624" y="368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54" y="283"/>
                  </a:lnTo>
                  <a:lnTo>
                    <a:pt x="397" y="255"/>
                  </a:lnTo>
                  <a:lnTo>
                    <a:pt x="340" y="198"/>
                  </a:lnTo>
                  <a:lnTo>
                    <a:pt x="340" y="85"/>
                  </a:lnTo>
                  <a:lnTo>
                    <a:pt x="284" y="85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70" y="85"/>
                  </a:lnTo>
                  <a:lnTo>
                    <a:pt x="85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85" y="425"/>
                  </a:lnTo>
                  <a:lnTo>
                    <a:pt x="0" y="510"/>
                  </a:lnTo>
                  <a:lnTo>
                    <a:pt x="57" y="624"/>
                  </a:lnTo>
                  <a:lnTo>
                    <a:pt x="114" y="595"/>
                  </a:lnTo>
                  <a:lnTo>
                    <a:pt x="114" y="510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312" y="652"/>
                  </a:lnTo>
                  <a:lnTo>
                    <a:pt x="369" y="482"/>
                  </a:lnTo>
                  <a:lnTo>
                    <a:pt x="482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4" name="Freeform 314">
              <a:extLst>
                <a:ext uri="{FF2B5EF4-FFF2-40B4-BE49-F238E27FC236}">
                  <a16:creationId xmlns:a16="http://schemas.microsoft.com/office/drawing/2014/main" id="{8282BA8B-3043-405C-92F0-6C03CEEAA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679"/>
              <a:ext cx="794" cy="369"/>
            </a:xfrm>
            <a:custGeom>
              <a:avLst/>
              <a:gdLst>
                <a:gd name="T0" fmla="*/ 595 w 794"/>
                <a:gd name="T1" fmla="*/ 312 h 369"/>
                <a:gd name="T2" fmla="*/ 369 w 794"/>
                <a:gd name="T3" fmla="*/ 283 h 369"/>
                <a:gd name="T4" fmla="*/ 369 w 794"/>
                <a:gd name="T5" fmla="*/ 312 h 369"/>
                <a:gd name="T6" fmla="*/ 312 w 794"/>
                <a:gd name="T7" fmla="*/ 312 h 369"/>
                <a:gd name="T8" fmla="*/ 255 w 794"/>
                <a:gd name="T9" fmla="*/ 255 h 369"/>
                <a:gd name="T10" fmla="*/ 199 w 794"/>
                <a:gd name="T11" fmla="*/ 283 h 369"/>
                <a:gd name="T12" fmla="*/ 170 w 794"/>
                <a:gd name="T13" fmla="*/ 227 h 369"/>
                <a:gd name="T14" fmla="*/ 85 w 794"/>
                <a:gd name="T15" fmla="*/ 227 h 369"/>
                <a:gd name="T16" fmla="*/ 28 w 794"/>
                <a:gd name="T17" fmla="*/ 198 h 369"/>
                <a:gd name="T18" fmla="*/ 0 w 794"/>
                <a:gd name="T19" fmla="*/ 113 h 369"/>
                <a:gd name="T20" fmla="*/ 57 w 794"/>
                <a:gd name="T21" fmla="*/ 113 h 369"/>
                <a:gd name="T22" fmla="*/ 114 w 794"/>
                <a:gd name="T23" fmla="*/ 28 h 369"/>
                <a:gd name="T24" fmla="*/ 142 w 794"/>
                <a:gd name="T25" fmla="*/ 57 h 369"/>
                <a:gd name="T26" fmla="*/ 227 w 794"/>
                <a:gd name="T27" fmla="*/ 0 h 369"/>
                <a:gd name="T28" fmla="*/ 284 w 794"/>
                <a:gd name="T29" fmla="*/ 57 h 369"/>
                <a:gd name="T30" fmla="*/ 340 w 794"/>
                <a:gd name="T31" fmla="*/ 57 h 369"/>
                <a:gd name="T32" fmla="*/ 425 w 794"/>
                <a:gd name="T33" fmla="*/ 142 h 369"/>
                <a:gd name="T34" fmla="*/ 482 w 794"/>
                <a:gd name="T35" fmla="*/ 113 h 369"/>
                <a:gd name="T36" fmla="*/ 681 w 794"/>
                <a:gd name="T37" fmla="*/ 170 h 369"/>
                <a:gd name="T38" fmla="*/ 737 w 794"/>
                <a:gd name="T39" fmla="*/ 283 h 369"/>
                <a:gd name="T40" fmla="*/ 794 w 794"/>
                <a:gd name="T41" fmla="*/ 340 h 369"/>
                <a:gd name="T42" fmla="*/ 709 w 794"/>
                <a:gd name="T43" fmla="*/ 369 h 369"/>
                <a:gd name="T44" fmla="*/ 595 w 794"/>
                <a:gd name="T45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69">
                  <a:moveTo>
                    <a:pt x="595" y="312"/>
                  </a:moveTo>
                  <a:lnTo>
                    <a:pt x="369" y="283"/>
                  </a:lnTo>
                  <a:lnTo>
                    <a:pt x="369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83"/>
                  </a:lnTo>
                  <a:lnTo>
                    <a:pt x="170" y="227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13"/>
                  </a:lnTo>
                  <a:lnTo>
                    <a:pt x="681" y="170"/>
                  </a:lnTo>
                  <a:lnTo>
                    <a:pt x="737" y="283"/>
                  </a:lnTo>
                  <a:lnTo>
                    <a:pt x="794" y="340"/>
                  </a:lnTo>
                  <a:lnTo>
                    <a:pt x="709" y="369"/>
                  </a:lnTo>
                  <a:lnTo>
                    <a:pt x="595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7" name="Freeform 317">
              <a:extLst>
                <a:ext uri="{FF2B5EF4-FFF2-40B4-BE49-F238E27FC236}">
                  <a16:creationId xmlns:a16="http://schemas.microsoft.com/office/drawing/2014/main" id="{60A2F30A-9560-419C-825E-AF2DB3492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2076"/>
              <a:ext cx="510" cy="425"/>
            </a:xfrm>
            <a:custGeom>
              <a:avLst/>
              <a:gdLst>
                <a:gd name="T0" fmla="*/ 425 w 510"/>
                <a:gd name="T1" fmla="*/ 57 h 425"/>
                <a:gd name="T2" fmla="*/ 368 w 510"/>
                <a:gd name="T3" fmla="*/ 28 h 425"/>
                <a:gd name="T4" fmla="*/ 311 w 510"/>
                <a:gd name="T5" fmla="*/ 28 h 425"/>
                <a:gd name="T6" fmla="*/ 198 w 510"/>
                <a:gd name="T7" fmla="*/ 0 h 425"/>
                <a:gd name="T8" fmla="*/ 85 w 510"/>
                <a:gd name="T9" fmla="*/ 142 h 425"/>
                <a:gd name="T10" fmla="*/ 85 w 510"/>
                <a:gd name="T11" fmla="*/ 198 h 425"/>
                <a:gd name="T12" fmla="*/ 0 w 510"/>
                <a:gd name="T13" fmla="*/ 340 h 425"/>
                <a:gd name="T14" fmla="*/ 85 w 510"/>
                <a:gd name="T15" fmla="*/ 340 h 425"/>
                <a:gd name="T16" fmla="*/ 0 w 510"/>
                <a:gd name="T17" fmla="*/ 425 h 425"/>
                <a:gd name="T18" fmla="*/ 85 w 510"/>
                <a:gd name="T19" fmla="*/ 397 h 425"/>
                <a:gd name="T20" fmla="*/ 141 w 510"/>
                <a:gd name="T21" fmla="*/ 425 h 425"/>
                <a:gd name="T22" fmla="*/ 255 w 510"/>
                <a:gd name="T23" fmla="*/ 368 h 425"/>
                <a:gd name="T24" fmla="*/ 283 w 510"/>
                <a:gd name="T25" fmla="*/ 198 h 425"/>
                <a:gd name="T26" fmla="*/ 368 w 510"/>
                <a:gd name="T27" fmla="*/ 340 h 425"/>
                <a:gd name="T28" fmla="*/ 425 w 510"/>
                <a:gd name="T29" fmla="*/ 340 h 425"/>
                <a:gd name="T30" fmla="*/ 453 w 510"/>
                <a:gd name="T31" fmla="*/ 255 h 425"/>
                <a:gd name="T32" fmla="*/ 510 w 510"/>
                <a:gd name="T33" fmla="*/ 227 h 425"/>
                <a:gd name="T34" fmla="*/ 481 w 510"/>
                <a:gd name="T35" fmla="*/ 198 h 425"/>
                <a:gd name="T36" fmla="*/ 425 w 510"/>
                <a:gd name="T37" fmla="*/ 198 h 425"/>
                <a:gd name="T38" fmla="*/ 368 w 510"/>
                <a:gd name="T39" fmla="*/ 142 h 425"/>
                <a:gd name="T40" fmla="*/ 425 w 510"/>
                <a:gd name="T4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25">
                  <a:moveTo>
                    <a:pt x="425" y="57"/>
                  </a:moveTo>
                  <a:lnTo>
                    <a:pt x="368" y="28"/>
                  </a:lnTo>
                  <a:lnTo>
                    <a:pt x="311" y="28"/>
                  </a:lnTo>
                  <a:lnTo>
                    <a:pt x="198" y="0"/>
                  </a:lnTo>
                  <a:lnTo>
                    <a:pt x="85" y="142"/>
                  </a:lnTo>
                  <a:lnTo>
                    <a:pt x="85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41" y="425"/>
                  </a:lnTo>
                  <a:lnTo>
                    <a:pt x="255" y="368"/>
                  </a:lnTo>
                  <a:lnTo>
                    <a:pt x="283" y="198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53" y="255"/>
                  </a:lnTo>
                  <a:lnTo>
                    <a:pt x="510" y="227"/>
                  </a:lnTo>
                  <a:lnTo>
                    <a:pt x="481" y="198"/>
                  </a:lnTo>
                  <a:lnTo>
                    <a:pt x="425" y="198"/>
                  </a:lnTo>
                  <a:lnTo>
                    <a:pt x="368" y="142"/>
                  </a:lnTo>
                  <a:lnTo>
                    <a:pt x="42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8" name="Freeform 318">
              <a:extLst>
                <a:ext uri="{FF2B5EF4-FFF2-40B4-BE49-F238E27FC236}">
                  <a16:creationId xmlns:a16="http://schemas.microsoft.com/office/drawing/2014/main" id="{111F0ABE-B439-4D33-BE9B-BCEAD81EE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2274"/>
              <a:ext cx="312" cy="397"/>
            </a:xfrm>
            <a:custGeom>
              <a:avLst/>
              <a:gdLst>
                <a:gd name="T0" fmla="*/ 28 w 312"/>
                <a:gd name="T1" fmla="*/ 312 h 397"/>
                <a:gd name="T2" fmla="*/ 28 w 312"/>
                <a:gd name="T3" fmla="*/ 199 h 397"/>
                <a:gd name="T4" fmla="*/ 28 w 312"/>
                <a:gd name="T5" fmla="*/ 170 h 397"/>
                <a:gd name="T6" fmla="*/ 0 w 312"/>
                <a:gd name="T7" fmla="*/ 114 h 397"/>
                <a:gd name="T8" fmla="*/ 141 w 312"/>
                <a:gd name="T9" fmla="*/ 114 h 397"/>
                <a:gd name="T10" fmla="*/ 170 w 312"/>
                <a:gd name="T11" fmla="*/ 85 h 397"/>
                <a:gd name="T12" fmla="*/ 141 w 312"/>
                <a:gd name="T13" fmla="*/ 29 h 397"/>
                <a:gd name="T14" fmla="*/ 198 w 312"/>
                <a:gd name="T15" fmla="*/ 29 h 397"/>
                <a:gd name="T16" fmla="*/ 255 w 312"/>
                <a:gd name="T17" fmla="*/ 57 h 397"/>
                <a:gd name="T18" fmla="*/ 312 w 312"/>
                <a:gd name="T19" fmla="*/ 0 h 397"/>
                <a:gd name="T20" fmla="*/ 227 w 312"/>
                <a:gd name="T21" fmla="*/ 142 h 397"/>
                <a:gd name="T22" fmla="*/ 312 w 312"/>
                <a:gd name="T23" fmla="*/ 142 h 397"/>
                <a:gd name="T24" fmla="*/ 227 w 312"/>
                <a:gd name="T25" fmla="*/ 227 h 397"/>
                <a:gd name="T26" fmla="*/ 312 w 312"/>
                <a:gd name="T27" fmla="*/ 199 h 397"/>
                <a:gd name="T28" fmla="*/ 312 w 312"/>
                <a:gd name="T29" fmla="*/ 255 h 397"/>
                <a:gd name="T30" fmla="*/ 255 w 312"/>
                <a:gd name="T31" fmla="*/ 284 h 397"/>
                <a:gd name="T32" fmla="*/ 255 w 312"/>
                <a:gd name="T33" fmla="*/ 312 h 397"/>
                <a:gd name="T34" fmla="*/ 170 w 312"/>
                <a:gd name="T35" fmla="*/ 397 h 397"/>
                <a:gd name="T36" fmla="*/ 113 w 312"/>
                <a:gd name="T37" fmla="*/ 397 h 397"/>
                <a:gd name="T38" fmla="*/ 56 w 312"/>
                <a:gd name="T39" fmla="*/ 341 h 397"/>
                <a:gd name="T40" fmla="*/ 28 w 312"/>
                <a:gd name="T41" fmla="*/ 341 h 397"/>
                <a:gd name="T42" fmla="*/ 28 w 312"/>
                <a:gd name="T43" fmla="*/ 31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397">
                  <a:moveTo>
                    <a:pt x="28" y="312"/>
                  </a:moveTo>
                  <a:lnTo>
                    <a:pt x="28" y="199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141" y="114"/>
                  </a:lnTo>
                  <a:lnTo>
                    <a:pt x="170" y="85"/>
                  </a:lnTo>
                  <a:lnTo>
                    <a:pt x="141" y="29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227" y="142"/>
                  </a:lnTo>
                  <a:lnTo>
                    <a:pt x="312" y="142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312" y="255"/>
                  </a:lnTo>
                  <a:lnTo>
                    <a:pt x="255" y="284"/>
                  </a:lnTo>
                  <a:lnTo>
                    <a:pt x="255" y="312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41"/>
                  </a:lnTo>
                  <a:lnTo>
                    <a:pt x="28" y="341"/>
                  </a:lnTo>
                  <a:lnTo>
                    <a:pt x="28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9" name="Freeform 319">
              <a:extLst>
                <a:ext uri="{FF2B5EF4-FFF2-40B4-BE49-F238E27FC236}">
                  <a16:creationId xmlns:a16="http://schemas.microsoft.com/office/drawing/2014/main" id="{6F7D595D-72BF-4BE2-9F2D-34C965825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2274"/>
              <a:ext cx="737" cy="851"/>
            </a:xfrm>
            <a:custGeom>
              <a:avLst/>
              <a:gdLst>
                <a:gd name="T0" fmla="*/ 737 w 737"/>
                <a:gd name="T1" fmla="*/ 142 h 851"/>
                <a:gd name="T2" fmla="*/ 709 w 737"/>
                <a:gd name="T3" fmla="*/ 199 h 851"/>
                <a:gd name="T4" fmla="*/ 737 w 737"/>
                <a:gd name="T5" fmla="*/ 255 h 851"/>
                <a:gd name="T6" fmla="*/ 680 w 737"/>
                <a:gd name="T7" fmla="*/ 255 h 851"/>
                <a:gd name="T8" fmla="*/ 709 w 737"/>
                <a:gd name="T9" fmla="*/ 312 h 851"/>
                <a:gd name="T10" fmla="*/ 680 w 737"/>
                <a:gd name="T11" fmla="*/ 341 h 851"/>
                <a:gd name="T12" fmla="*/ 624 w 737"/>
                <a:gd name="T13" fmla="*/ 341 h 851"/>
                <a:gd name="T14" fmla="*/ 624 w 737"/>
                <a:gd name="T15" fmla="*/ 511 h 851"/>
                <a:gd name="T16" fmla="*/ 652 w 737"/>
                <a:gd name="T17" fmla="*/ 567 h 851"/>
                <a:gd name="T18" fmla="*/ 624 w 737"/>
                <a:gd name="T19" fmla="*/ 596 h 851"/>
                <a:gd name="T20" fmla="*/ 624 w 737"/>
                <a:gd name="T21" fmla="*/ 681 h 851"/>
                <a:gd name="T22" fmla="*/ 454 w 737"/>
                <a:gd name="T23" fmla="*/ 652 h 851"/>
                <a:gd name="T24" fmla="*/ 454 w 737"/>
                <a:gd name="T25" fmla="*/ 681 h 851"/>
                <a:gd name="T26" fmla="*/ 340 w 737"/>
                <a:gd name="T27" fmla="*/ 681 h 851"/>
                <a:gd name="T28" fmla="*/ 283 w 737"/>
                <a:gd name="T29" fmla="*/ 766 h 851"/>
                <a:gd name="T30" fmla="*/ 312 w 737"/>
                <a:gd name="T31" fmla="*/ 851 h 851"/>
                <a:gd name="T32" fmla="*/ 198 w 737"/>
                <a:gd name="T33" fmla="*/ 851 h 851"/>
                <a:gd name="T34" fmla="*/ 255 w 737"/>
                <a:gd name="T35" fmla="*/ 822 h 851"/>
                <a:gd name="T36" fmla="*/ 170 w 737"/>
                <a:gd name="T37" fmla="*/ 766 h 851"/>
                <a:gd name="T38" fmla="*/ 170 w 737"/>
                <a:gd name="T39" fmla="*/ 822 h 851"/>
                <a:gd name="T40" fmla="*/ 113 w 737"/>
                <a:gd name="T41" fmla="*/ 822 h 851"/>
                <a:gd name="T42" fmla="*/ 113 w 737"/>
                <a:gd name="T43" fmla="*/ 652 h 851"/>
                <a:gd name="T44" fmla="*/ 0 w 737"/>
                <a:gd name="T45" fmla="*/ 567 h 851"/>
                <a:gd name="T46" fmla="*/ 28 w 737"/>
                <a:gd name="T47" fmla="*/ 539 h 851"/>
                <a:gd name="T48" fmla="*/ 85 w 737"/>
                <a:gd name="T49" fmla="*/ 511 h 851"/>
                <a:gd name="T50" fmla="*/ 113 w 737"/>
                <a:gd name="T51" fmla="*/ 426 h 851"/>
                <a:gd name="T52" fmla="*/ 170 w 737"/>
                <a:gd name="T53" fmla="*/ 426 h 851"/>
                <a:gd name="T54" fmla="*/ 170 w 737"/>
                <a:gd name="T55" fmla="*/ 341 h 851"/>
                <a:gd name="T56" fmla="*/ 198 w 737"/>
                <a:gd name="T57" fmla="*/ 341 h 851"/>
                <a:gd name="T58" fmla="*/ 255 w 737"/>
                <a:gd name="T59" fmla="*/ 397 h 851"/>
                <a:gd name="T60" fmla="*/ 312 w 737"/>
                <a:gd name="T61" fmla="*/ 397 h 851"/>
                <a:gd name="T62" fmla="*/ 397 w 737"/>
                <a:gd name="T63" fmla="*/ 312 h 851"/>
                <a:gd name="T64" fmla="*/ 397 w 737"/>
                <a:gd name="T65" fmla="*/ 284 h 851"/>
                <a:gd name="T66" fmla="*/ 454 w 737"/>
                <a:gd name="T67" fmla="*/ 255 h 851"/>
                <a:gd name="T68" fmla="*/ 454 w 737"/>
                <a:gd name="T69" fmla="*/ 199 h 851"/>
                <a:gd name="T70" fmla="*/ 510 w 737"/>
                <a:gd name="T71" fmla="*/ 227 h 851"/>
                <a:gd name="T72" fmla="*/ 624 w 737"/>
                <a:gd name="T73" fmla="*/ 170 h 851"/>
                <a:gd name="T74" fmla="*/ 652 w 737"/>
                <a:gd name="T75" fmla="*/ 0 h 851"/>
                <a:gd name="T76" fmla="*/ 737 w 737"/>
                <a:gd name="T77" fmla="*/ 14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851">
                  <a:moveTo>
                    <a:pt x="737" y="142"/>
                  </a:moveTo>
                  <a:lnTo>
                    <a:pt x="709" y="199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24" y="681"/>
                  </a:lnTo>
                  <a:lnTo>
                    <a:pt x="454" y="652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283" y="766"/>
                  </a:lnTo>
                  <a:lnTo>
                    <a:pt x="312" y="851"/>
                  </a:lnTo>
                  <a:lnTo>
                    <a:pt x="198" y="851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113" y="652"/>
                  </a:lnTo>
                  <a:lnTo>
                    <a:pt x="0" y="567"/>
                  </a:lnTo>
                  <a:lnTo>
                    <a:pt x="28" y="539"/>
                  </a:lnTo>
                  <a:lnTo>
                    <a:pt x="85" y="511"/>
                  </a:lnTo>
                  <a:lnTo>
                    <a:pt x="113" y="426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198" y="341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54" y="255"/>
                  </a:lnTo>
                  <a:lnTo>
                    <a:pt x="454" y="199"/>
                  </a:lnTo>
                  <a:lnTo>
                    <a:pt x="510" y="227"/>
                  </a:lnTo>
                  <a:lnTo>
                    <a:pt x="624" y="170"/>
                  </a:lnTo>
                  <a:lnTo>
                    <a:pt x="652" y="0"/>
                  </a:lnTo>
                  <a:lnTo>
                    <a:pt x="737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0" name="Freeform 320">
              <a:extLst>
                <a:ext uri="{FF2B5EF4-FFF2-40B4-BE49-F238E27FC236}">
                  <a16:creationId xmlns:a16="http://schemas.microsoft.com/office/drawing/2014/main" id="{B393FE7E-A729-458F-995E-F8793854E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2870"/>
              <a:ext cx="510" cy="368"/>
            </a:xfrm>
            <a:custGeom>
              <a:avLst/>
              <a:gdLst>
                <a:gd name="T0" fmla="*/ 397 w 510"/>
                <a:gd name="T1" fmla="*/ 0 h 368"/>
                <a:gd name="T2" fmla="*/ 510 w 510"/>
                <a:gd name="T3" fmla="*/ 28 h 368"/>
                <a:gd name="T4" fmla="*/ 453 w 510"/>
                <a:gd name="T5" fmla="*/ 56 h 368"/>
                <a:gd name="T6" fmla="*/ 482 w 510"/>
                <a:gd name="T7" fmla="*/ 85 h 368"/>
                <a:gd name="T8" fmla="*/ 425 w 510"/>
                <a:gd name="T9" fmla="*/ 198 h 368"/>
                <a:gd name="T10" fmla="*/ 283 w 510"/>
                <a:gd name="T11" fmla="*/ 170 h 368"/>
                <a:gd name="T12" fmla="*/ 255 w 510"/>
                <a:gd name="T13" fmla="*/ 226 h 368"/>
                <a:gd name="T14" fmla="*/ 170 w 510"/>
                <a:gd name="T15" fmla="*/ 340 h 368"/>
                <a:gd name="T16" fmla="*/ 113 w 510"/>
                <a:gd name="T17" fmla="*/ 312 h 368"/>
                <a:gd name="T18" fmla="*/ 0 w 510"/>
                <a:gd name="T19" fmla="*/ 368 h 368"/>
                <a:gd name="T20" fmla="*/ 0 w 510"/>
                <a:gd name="T21" fmla="*/ 312 h 368"/>
                <a:gd name="T22" fmla="*/ 85 w 510"/>
                <a:gd name="T23" fmla="*/ 283 h 368"/>
                <a:gd name="T24" fmla="*/ 85 w 510"/>
                <a:gd name="T25" fmla="*/ 255 h 368"/>
                <a:gd name="T26" fmla="*/ 56 w 510"/>
                <a:gd name="T27" fmla="*/ 170 h 368"/>
                <a:gd name="T28" fmla="*/ 113 w 510"/>
                <a:gd name="T29" fmla="*/ 85 h 368"/>
                <a:gd name="T30" fmla="*/ 227 w 510"/>
                <a:gd name="T31" fmla="*/ 85 h 368"/>
                <a:gd name="T32" fmla="*/ 227 w 510"/>
                <a:gd name="T33" fmla="*/ 56 h 368"/>
                <a:gd name="T34" fmla="*/ 397 w 510"/>
                <a:gd name="T35" fmla="*/ 85 h 368"/>
                <a:gd name="T36" fmla="*/ 397 w 510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8">
                  <a:moveTo>
                    <a:pt x="397" y="0"/>
                  </a:moveTo>
                  <a:lnTo>
                    <a:pt x="510" y="28"/>
                  </a:lnTo>
                  <a:lnTo>
                    <a:pt x="453" y="56"/>
                  </a:lnTo>
                  <a:lnTo>
                    <a:pt x="482" y="85"/>
                  </a:lnTo>
                  <a:lnTo>
                    <a:pt x="425" y="198"/>
                  </a:lnTo>
                  <a:lnTo>
                    <a:pt x="283" y="170"/>
                  </a:lnTo>
                  <a:lnTo>
                    <a:pt x="255" y="226"/>
                  </a:lnTo>
                  <a:lnTo>
                    <a:pt x="170" y="340"/>
                  </a:lnTo>
                  <a:lnTo>
                    <a:pt x="113" y="312"/>
                  </a:lnTo>
                  <a:lnTo>
                    <a:pt x="0" y="368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56" y="170"/>
                  </a:lnTo>
                  <a:lnTo>
                    <a:pt x="113" y="85"/>
                  </a:lnTo>
                  <a:lnTo>
                    <a:pt x="227" y="85"/>
                  </a:lnTo>
                  <a:lnTo>
                    <a:pt x="227" y="56"/>
                  </a:lnTo>
                  <a:lnTo>
                    <a:pt x="397" y="85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1" name="Freeform 321">
              <a:extLst>
                <a:ext uri="{FF2B5EF4-FFF2-40B4-BE49-F238E27FC236}">
                  <a16:creationId xmlns:a16="http://schemas.microsoft.com/office/drawing/2014/main" id="{7FB795DE-3542-457D-9951-ADED9BB9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898"/>
              <a:ext cx="397" cy="482"/>
            </a:xfrm>
            <a:custGeom>
              <a:avLst/>
              <a:gdLst>
                <a:gd name="T0" fmla="*/ 369 w 397"/>
                <a:gd name="T1" fmla="*/ 312 h 482"/>
                <a:gd name="T2" fmla="*/ 397 w 397"/>
                <a:gd name="T3" fmla="*/ 255 h 482"/>
                <a:gd name="T4" fmla="*/ 340 w 397"/>
                <a:gd name="T5" fmla="*/ 113 h 482"/>
                <a:gd name="T6" fmla="*/ 369 w 397"/>
                <a:gd name="T7" fmla="*/ 28 h 482"/>
                <a:gd name="T8" fmla="*/ 369 w 397"/>
                <a:gd name="T9" fmla="*/ 0 h 482"/>
                <a:gd name="T10" fmla="*/ 255 w 397"/>
                <a:gd name="T11" fmla="*/ 0 h 482"/>
                <a:gd name="T12" fmla="*/ 227 w 397"/>
                <a:gd name="T13" fmla="*/ 57 h 482"/>
                <a:gd name="T14" fmla="*/ 199 w 397"/>
                <a:gd name="T15" fmla="*/ 28 h 482"/>
                <a:gd name="T16" fmla="*/ 170 w 397"/>
                <a:gd name="T17" fmla="*/ 57 h 482"/>
                <a:gd name="T18" fmla="*/ 142 w 397"/>
                <a:gd name="T19" fmla="*/ 57 h 482"/>
                <a:gd name="T20" fmla="*/ 57 w 397"/>
                <a:gd name="T21" fmla="*/ 28 h 482"/>
                <a:gd name="T22" fmla="*/ 57 w 397"/>
                <a:gd name="T23" fmla="*/ 85 h 482"/>
                <a:gd name="T24" fmla="*/ 29 w 397"/>
                <a:gd name="T25" fmla="*/ 85 h 482"/>
                <a:gd name="T26" fmla="*/ 0 w 397"/>
                <a:gd name="T27" fmla="*/ 113 h 482"/>
                <a:gd name="T28" fmla="*/ 0 w 397"/>
                <a:gd name="T29" fmla="*/ 198 h 482"/>
                <a:gd name="T30" fmla="*/ 57 w 397"/>
                <a:gd name="T31" fmla="*/ 227 h 482"/>
                <a:gd name="T32" fmla="*/ 85 w 397"/>
                <a:gd name="T33" fmla="*/ 284 h 482"/>
                <a:gd name="T34" fmla="*/ 85 w 397"/>
                <a:gd name="T35" fmla="*/ 369 h 482"/>
                <a:gd name="T36" fmla="*/ 199 w 397"/>
                <a:gd name="T37" fmla="*/ 312 h 482"/>
                <a:gd name="T38" fmla="*/ 284 w 397"/>
                <a:gd name="T39" fmla="*/ 397 h 482"/>
                <a:gd name="T40" fmla="*/ 227 w 397"/>
                <a:gd name="T41" fmla="*/ 454 h 482"/>
                <a:gd name="T42" fmla="*/ 255 w 397"/>
                <a:gd name="T43" fmla="*/ 482 h 482"/>
                <a:gd name="T44" fmla="*/ 340 w 397"/>
                <a:gd name="T45" fmla="*/ 369 h 482"/>
                <a:gd name="T46" fmla="*/ 312 w 397"/>
                <a:gd name="T47" fmla="*/ 340 h 482"/>
                <a:gd name="T48" fmla="*/ 369 w 397"/>
                <a:gd name="T4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82">
                  <a:moveTo>
                    <a:pt x="369" y="312"/>
                  </a:moveTo>
                  <a:lnTo>
                    <a:pt x="397" y="255"/>
                  </a:lnTo>
                  <a:lnTo>
                    <a:pt x="340" y="113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99" y="312"/>
                  </a:lnTo>
                  <a:lnTo>
                    <a:pt x="284" y="397"/>
                  </a:lnTo>
                  <a:lnTo>
                    <a:pt x="227" y="454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12" y="340"/>
                  </a:lnTo>
                  <a:lnTo>
                    <a:pt x="369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2" name="Freeform 322">
              <a:extLst>
                <a:ext uri="{FF2B5EF4-FFF2-40B4-BE49-F238E27FC236}">
                  <a16:creationId xmlns:a16="http://schemas.microsoft.com/office/drawing/2014/main" id="{1B6748FF-9D43-4E09-8E43-B5AF6CB49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416"/>
              <a:ext cx="425" cy="539"/>
            </a:xfrm>
            <a:custGeom>
              <a:avLst/>
              <a:gdLst>
                <a:gd name="T0" fmla="*/ 368 w 425"/>
                <a:gd name="T1" fmla="*/ 510 h 539"/>
                <a:gd name="T2" fmla="*/ 312 w 425"/>
                <a:gd name="T3" fmla="*/ 510 h 539"/>
                <a:gd name="T4" fmla="*/ 283 w 425"/>
                <a:gd name="T5" fmla="*/ 454 h 539"/>
                <a:gd name="T6" fmla="*/ 255 w 425"/>
                <a:gd name="T7" fmla="*/ 425 h 539"/>
                <a:gd name="T8" fmla="*/ 141 w 425"/>
                <a:gd name="T9" fmla="*/ 539 h 539"/>
                <a:gd name="T10" fmla="*/ 85 w 425"/>
                <a:gd name="T11" fmla="*/ 539 h 539"/>
                <a:gd name="T12" fmla="*/ 56 w 425"/>
                <a:gd name="T13" fmla="*/ 510 h 539"/>
                <a:gd name="T14" fmla="*/ 113 w 425"/>
                <a:gd name="T15" fmla="*/ 482 h 539"/>
                <a:gd name="T16" fmla="*/ 0 w 425"/>
                <a:gd name="T17" fmla="*/ 454 h 539"/>
                <a:gd name="T18" fmla="*/ 28 w 425"/>
                <a:gd name="T19" fmla="*/ 425 h 539"/>
                <a:gd name="T20" fmla="*/ 0 w 425"/>
                <a:gd name="T21" fmla="*/ 369 h 539"/>
                <a:gd name="T22" fmla="*/ 0 w 425"/>
                <a:gd name="T23" fmla="*/ 199 h 539"/>
                <a:gd name="T24" fmla="*/ 28 w 425"/>
                <a:gd name="T25" fmla="*/ 199 h 539"/>
                <a:gd name="T26" fmla="*/ 56 w 425"/>
                <a:gd name="T27" fmla="*/ 199 h 539"/>
                <a:gd name="T28" fmla="*/ 85 w 425"/>
                <a:gd name="T29" fmla="*/ 170 h 539"/>
                <a:gd name="T30" fmla="*/ 56 w 425"/>
                <a:gd name="T31" fmla="*/ 113 h 539"/>
                <a:gd name="T32" fmla="*/ 113 w 425"/>
                <a:gd name="T33" fmla="*/ 113 h 539"/>
                <a:gd name="T34" fmla="*/ 85 w 425"/>
                <a:gd name="T35" fmla="*/ 57 h 539"/>
                <a:gd name="T36" fmla="*/ 113 w 425"/>
                <a:gd name="T37" fmla="*/ 0 h 539"/>
                <a:gd name="T38" fmla="*/ 170 w 425"/>
                <a:gd name="T39" fmla="*/ 0 h 539"/>
                <a:gd name="T40" fmla="*/ 255 w 425"/>
                <a:gd name="T41" fmla="*/ 0 h 539"/>
                <a:gd name="T42" fmla="*/ 368 w 425"/>
                <a:gd name="T43" fmla="*/ 85 h 539"/>
                <a:gd name="T44" fmla="*/ 425 w 425"/>
                <a:gd name="T45" fmla="*/ 85 h 539"/>
                <a:gd name="T46" fmla="*/ 425 w 425"/>
                <a:gd name="T47" fmla="*/ 142 h 539"/>
                <a:gd name="T48" fmla="*/ 368 w 425"/>
                <a:gd name="T49" fmla="*/ 170 h 539"/>
                <a:gd name="T50" fmla="*/ 425 w 425"/>
                <a:gd name="T51" fmla="*/ 199 h 539"/>
                <a:gd name="T52" fmla="*/ 368 w 425"/>
                <a:gd name="T53" fmla="*/ 255 h 539"/>
                <a:gd name="T54" fmla="*/ 397 w 425"/>
                <a:gd name="T55" fmla="*/ 340 h 539"/>
                <a:gd name="T56" fmla="*/ 340 w 425"/>
                <a:gd name="T57" fmla="*/ 397 h 539"/>
                <a:gd name="T58" fmla="*/ 340 w 425"/>
                <a:gd name="T59" fmla="*/ 425 h 539"/>
                <a:gd name="T60" fmla="*/ 368 w 425"/>
                <a:gd name="T61" fmla="*/ 482 h 539"/>
                <a:gd name="T62" fmla="*/ 368 w 425"/>
                <a:gd name="T63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5" h="539">
                  <a:moveTo>
                    <a:pt x="368" y="510"/>
                  </a:moveTo>
                  <a:lnTo>
                    <a:pt x="312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141" y="539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56" y="199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68" y="170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397" y="340"/>
                  </a:lnTo>
                  <a:lnTo>
                    <a:pt x="340" y="397"/>
                  </a:lnTo>
                  <a:lnTo>
                    <a:pt x="340" y="425"/>
                  </a:lnTo>
                  <a:lnTo>
                    <a:pt x="368" y="482"/>
                  </a:lnTo>
                  <a:lnTo>
                    <a:pt x="368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3" name="Freeform 323">
              <a:extLst>
                <a:ext uri="{FF2B5EF4-FFF2-40B4-BE49-F238E27FC236}">
                  <a16:creationId xmlns:a16="http://schemas.microsoft.com/office/drawing/2014/main" id="{A4C17A49-B3B9-421F-BE71-0A5E5041C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991"/>
              <a:ext cx="879" cy="680"/>
            </a:xfrm>
            <a:custGeom>
              <a:avLst/>
              <a:gdLst>
                <a:gd name="T0" fmla="*/ 425 w 879"/>
                <a:gd name="T1" fmla="*/ 28 h 680"/>
                <a:gd name="T2" fmla="*/ 312 w 879"/>
                <a:gd name="T3" fmla="*/ 28 h 680"/>
                <a:gd name="T4" fmla="*/ 227 w 879"/>
                <a:gd name="T5" fmla="*/ 57 h 680"/>
                <a:gd name="T6" fmla="*/ 113 w 879"/>
                <a:gd name="T7" fmla="*/ 0 h 680"/>
                <a:gd name="T8" fmla="*/ 113 w 879"/>
                <a:gd name="T9" fmla="*/ 85 h 680"/>
                <a:gd name="T10" fmla="*/ 57 w 879"/>
                <a:gd name="T11" fmla="*/ 142 h 680"/>
                <a:gd name="T12" fmla="*/ 0 w 879"/>
                <a:gd name="T13" fmla="*/ 227 h 680"/>
                <a:gd name="T14" fmla="*/ 57 w 879"/>
                <a:gd name="T15" fmla="*/ 283 h 680"/>
                <a:gd name="T16" fmla="*/ 113 w 879"/>
                <a:gd name="T17" fmla="*/ 283 h 680"/>
                <a:gd name="T18" fmla="*/ 142 w 879"/>
                <a:gd name="T19" fmla="*/ 312 h 680"/>
                <a:gd name="T20" fmla="*/ 85 w 879"/>
                <a:gd name="T21" fmla="*/ 340 h 680"/>
                <a:gd name="T22" fmla="*/ 57 w 879"/>
                <a:gd name="T23" fmla="*/ 425 h 680"/>
                <a:gd name="T24" fmla="*/ 142 w 879"/>
                <a:gd name="T25" fmla="*/ 425 h 680"/>
                <a:gd name="T26" fmla="*/ 255 w 879"/>
                <a:gd name="T27" fmla="*/ 510 h 680"/>
                <a:gd name="T28" fmla="*/ 312 w 879"/>
                <a:gd name="T29" fmla="*/ 510 h 680"/>
                <a:gd name="T30" fmla="*/ 312 w 879"/>
                <a:gd name="T31" fmla="*/ 538 h 680"/>
                <a:gd name="T32" fmla="*/ 312 w 879"/>
                <a:gd name="T33" fmla="*/ 567 h 680"/>
                <a:gd name="T34" fmla="*/ 397 w 879"/>
                <a:gd name="T35" fmla="*/ 624 h 680"/>
                <a:gd name="T36" fmla="*/ 510 w 879"/>
                <a:gd name="T37" fmla="*/ 652 h 680"/>
                <a:gd name="T38" fmla="*/ 539 w 879"/>
                <a:gd name="T39" fmla="*/ 595 h 680"/>
                <a:gd name="T40" fmla="*/ 595 w 879"/>
                <a:gd name="T41" fmla="*/ 510 h 680"/>
                <a:gd name="T42" fmla="*/ 652 w 879"/>
                <a:gd name="T43" fmla="*/ 538 h 680"/>
                <a:gd name="T44" fmla="*/ 851 w 879"/>
                <a:gd name="T45" fmla="*/ 680 h 680"/>
                <a:gd name="T46" fmla="*/ 879 w 879"/>
                <a:gd name="T47" fmla="*/ 652 h 680"/>
                <a:gd name="T48" fmla="*/ 879 w 879"/>
                <a:gd name="T49" fmla="*/ 567 h 680"/>
                <a:gd name="T50" fmla="*/ 851 w 879"/>
                <a:gd name="T51" fmla="*/ 538 h 680"/>
                <a:gd name="T52" fmla="*/ 879 w 879"/>
                <a:gd name="T53" fmla="*/ 453 h 680"/>
                <a:gd name="T54" fmla="*/ 822 w 879"/>
                <a:gd name="T55" fmla="*/ 425 h 680"/>
                <a:gd name="T56" fmla="*/ 822 w 879"/>
                <a:gd name="T57" fmla="*/ 170 h 680"/>
                <a:gd name="T58" fmla="*/ 766 w 879"/>
                <a:gd name="T59" fmla="*/ 227 h 680"/>
                <a:gd name="T60" fmla="*/ 737 w 879"/>
                <a:gd name="T61" fmla="*/ 198 h 680"/>
                <a:gd name="T62" fmla="*/ 794 w 879"/>
                <a:gd name="T63" fmla="*/ 113 h 680"/>
                <a:gd name="T64" fmla="*/ 737 w 879"/>
                <a:gd name="T65" fmla="*/ 113 h 680"/>
                <a:gd name="T66" fmla="*/ 737 w 879"/>
                <a:gd name="T67" fmla="*/ 57 h 680"/>
                <a:gd name="T68" fmla="*/ 652 w 879"/>
                <a:gd name="T69" fmla="*/ 57 h 680"/>
                <a:gd name="T70" fmla="*/ 595 w 879"/>
                <a:gd name="T71" fmla="*/ 113 h 680"/>
                <a:gd name="T72" fmla="*/ 510 w 879"/>
                <a:gd name="T73" fmla="*/ 85 h 680"/>
                <a:gd name="T74" fmla="*/ 425 w 879"/>
                <a:gd name="T75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680">
                  <a:moveTo>
                    <a:pt x="425" y="28"/>
                  </a:moveTo>
                  <a:lnTo>
                    <a:pt x="312" y="28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255" y="510"/>
                  </a:lnTo>
                  <a:lnTo>
                    <a:pt x="312" y="510"/>
                  </a:lnTo>
                  <a:lnTo>
                    <a:pt x="312" y="538"/>
                  </a:lnTo>
                  <a:lnTo>
                    <a:pt x="312" y="567"/>
                  </a:lnTo>
                  <a:lnTo>
                    <a:pt x="397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95" y="510"/>
                  </a:lnTo>
                  <a:lnTo>
                    <a:pt x="652" y="538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851" y="538"/>
                  </a:lnTo>
                  <a:lnTo>
                    <a:pt x="879" y="453"/>
                  </a:lnTo>
                  <a:lnTo>
                    <a:pt x="822" y="425"/>
                  </a:lnTo>
                  <a:lnTo>
                    <a:pt x="822" y="170"/>
                  </a:lnTo>
                  <a:lnTo>
                    <a:pt x="766" y="227"/>
                  </a:lnTo>
                  <a:lnTo>
                    <a:pt x="737" y="198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52" y="57"/>
                  </a:lnTo>
                  <a:lnTo>
                    <a:pt x="595" y="113"/>
                  </a:lnTo>
                  <a:lnTo>
                    <a:pt x="510" y="85"/>
                  </a:lnTo>
                  <a:lnTo>
                    <a:pt x="42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90" name="Group 330">
            <a:extLst>
              <a:ext uri="{FF2B5EF4-FFF2-40B4-BE49-F238E27FC236}">
                <a16:creationId xmlns:a16="http://schemas.microsoft.com/office/drawing/2014/main" id="{8DC8D585-372B-4991-9E46-0722FD2AF705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4510088"/>
            <a:ext cx="2251075" cy="2114550"/>
            <a:chOff x="1635" y="2841"/>
            <a:chExt cx="1418" cy="1332"/>
          </a:xfrm>
        </p:grpSpPr>
        <p:sp>
          <p:nvSpPr>
            <p:cNvPr id="15684" name="Freeform 324">
              <a:extLst>
                <a:ext uri="{FF2B5EF4-FFF2-40B4-BE49-F238E27FC236}">
                  <a16:creationId xmlns:a16="http://schemas.microsoft.com/office/drawing/2014/main" id="{F8BD3C97-9605-4F64-AA9B-CF214D1B8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606"/>
              <a:ext cx="823" cy="567"/>
            </a:xfrm>
            <a:custGeom>
              <a:avLst/>
              <a:gdLst>
                <a:gd name="T0" fmla="*/ 737 w 822"/>
                <a:gd name="T1" fmla="*/ 113 h 567"/>
                <a:gd name="T2" fmla="*/ 652 w 822"/>
                <a:gd name="T3" fmla="*/ 113 h 567"/>
                <a:gd name="T4" fmla="*/ 624 w 822"/>
                <a:gd name="T5" fmla="*/ 170 h 567"/>
                <a:gd name="T6" fmla="*/ 539 w 822"/>
                <a:gd name="T7" fmla="*/ 113 h 567"/>
                <a:gd name="T8" fmla="*/ 482 w 822"/>
                <a:gd name="T9" fmla="*/ 170 h 567"/>
                <a:gd name="T10" fmla="*/ 425 w 822"/>
                <a:gd name="T11" fmla="*/ 56 h 567"/>
                <a:gd name="T12" fmla="*/ 340 w 822"/>
                <a:gd name="T13" fmla="*/ 85 h 567"/>
                <a:gd name="T14" fmla="*/ 312 w 822"/>
                <a:gd name="T15" fmla="*/ 28 h 567"/>
                <a:gd name="T16" fmla="*/ 227 w 822"/>
                <a:gd name="T17" fmla="*/ 0 h 567"/>
                <a:gd name="T18" fmla="*/ 170 w 822"/>
                <a:gd name="T19" fmla="*/ 28 h 567"/>
                <a:gd name="T20" fmla="*/ 170 w 822"/>
                <a:gd name="T21" fmla="*/ 113 h 567"/>
                <a:gd name="T22" fmla="*/ 85 w 822"/>
                <a:gd name="T23" fmla="*/ 142 h 567"/>
                <a:gd name="T24" fmla="*/ 114 w 822"/>
                <a:gd name="T25" fmla="*/ 227 h 567"/>
                <a:gd name="T26" fmla="*/ 0 w 822"/>
                <a:gd name="T27" fmla="*/ 227 h 567"/>
                <a:gd name="T28" fmla="*/ 114 w 822"/>
                <a:gd name="T29" fmla="*/ 312 h 567"/>
                <a:gd name="T30" fmla="*/ 170 w 822"/>
                <a:gd name="T31" fmla="*/ 340 h 567"/>
                <a:gd name="T32" fmla="*/ 255 w 822"/>
                <a:gd name="T33" fmla="*/ 340 h 567"/>
                <a:gd name="T34" fmla="*/ 284 w 822"/>
                <a:gd name="T35" fmla="*/ 283 h 567"/>
                <a:gd name="T36" fmla="*/ 454 w 822"/>
                <a:gd name="T37" fmla="*/ 283 h 567"/>
                <a:gd name="T38" fmla="*/ 454 w 822"/>
                <a:gd name="T39" fmla="*/ 368 h 567"/>
                <a:gd name="T40" fmla="*/ 425 w 822"/>
                <a:gd name="T41" fmla="*/ 397 h 567"/>
                <a:gd name="T42" fmla="*/ 454 w 822"/>
                <a:gd name="T43" fmla="*/ 453 h 567"/>
                <a:gd name="T44" fmla="*/ 454 w 822"/>
                <a:gd name="T45" fmla="*/ 482 h 567"/>
                <a:gd name="T46" fmla="*/ 482 w 822"/>
                <a:gd name="T47" fmla="*/ 538 h 567"/>
                <a:gd name="T48" fmla="*/ 596 w 822"/>
                <a:gd name="T49" fmla="*/ 538 h 567"/>
                <a:gd name="T50" fmla="*/ 596 w 822"/>
                <a:gd name="T51" fmla="*/ 567 h 567"/>
                <a:gd name="T52" fmla="*/ 624 w 822"/>
                <a:gd name="T53" fmla="*/ 567 h 567"/>
                <a:gd name="T54" fmla="*/ 652 w 822"/>
                <a:gd name="T55" fmla="*/ 538 h 567"/>
                <a:gd name="T56" fmla="*/ 681 w 822"/>
                <a:gd name="T57" fmla="*/ 567 h 567"/>
                <a:gd name="T58" fmla="*/ 681 w 822"/>
                <a:gd name="T59" fmla="*/ 482 h 567"/>
                <a:gd name="T60" fmla="*/ 709 w 822"/>
                <a:gd name="T61" fmla="*/ 482 h 567"/>
                <a:gd name="T62" fmla="*/ 737 w 822"/>
                <a:gd name="T63" fmla="*/ 425 h 567"/>
                <a:gd name="T64" fmla="*/ 794 w 822"/>
                <a:gd name="T65" fmla="*/ 453 h 567"/>
                <a:gd name="T66" fmla="*/ 822 w 822"/>
                <a:gd name="T67" fmla="*/ 425 h 567"/>
                <a:gd name="T68" fmla="*/ 766 w 822"/>
                <a:gd name="T69" fmla="*/ 397 h 567"/>
                <a:gd name="T70" fmla="*/ 766 w 822"/>
                <a:gd name="T71" fmla="*/ 368 h 567"/>
                <a:gd name="T72" fmla="*/ 709 w 822"/>
                <a:gd name="T73" fmla="*/ 255 h 567"/>
                <a:gd name="T74" fmla="*/ 766 w 822"/>
                <a:gd name="T75" fmla="*/ 255 h 567"/>
                <a:gd name="T76" fmla="*/ 794 w 822"/>
                <a:gd name="T77" fmla="*/ 170 h 567"/>
                <a:gd name="T78" fmla="*/ 737 w 822"/>
                <a:gd name="T79" fmla="*/ 142 h 567"/>
                <a:gd name="T80" fmla="*/ 737 w 822"/>
                <a:gd name="T81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2" h="567">
                  <a:moveTo>
                    <a:pt x="737" y="113"/>
                  </a:moveTo>
                  <a:lnTo>
                    <a:pt x="652" y="113"/>
                  </a:lnTo>
                  <a:lnTo>
                    <a:pt x="624" y="17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425" y="56"/>
                  </a:lnTo>
                  <a:lnTo>
                    <a:pt x="340" y="85"/>
                  </a:lnTo>
                  <a:lnTo>
                    <a:pt x="312" y="28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70" y="340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425" y="397"/>
                  </a:lnTo>
                  <a:lnTo>
                    <a:pt x="454" y="453"/>
                  </a:lnTo>
                  <a:lnTo>
                    <a:pt x="454" y="482"/>
                  </a:lnTo>
                  <a:lnTo>
                    <a:pt x="482" y="538"/>
                  </a:lnTo>
                  <a:lnTo>
                    <a:pt x="596" y="538"/>
                  </a:lnTo>
                  <a:lnTo>
                    <a:pt x="596" y="567"/>
                  </a:lnTo>
                  <a:lnTo>
                    <a:pt x="624" y="567"/>
                  </a:lnTo>
                  <a:lnTo>
                    <a:pt x="652" y="538"/>
                  </a:lnTo>
                  <a:lnTo>
                    <a:pt x="681" y="567"/>
                  </a:lnTo>
                  <a:lnTo>
                    <a:pt x="681" y="482"/>
                  </a:lnTo>
                  <a:lnTo>
                    <a:pt x="709" y="482"/>
                  </a:lnTo>
                  <a:lnTo>
                    <a:pt x="737" y="425"/>
                  </a:lnTo>
                  <a:lnTo>
                    <a:pt x="794" y="453"/>
                  </a:lnTo>
                  <a:lnTo>
                    <a:pt x="822" y="425"/>
                  </a:lnTo>
                  <a:lnTo>
                    <a:pt x="766" y="397"/>
                  </a:lnTo>
                  <a:lnTo>
                    <a:pt x="766" y="36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94" y="170"/>
                  </a:lnTo>
                  <a:lnTo>
                    <a:pt x="737" y="142"/>
                  </a:lnTo>
                  <a:lnTo>
                    <a:pt x="73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5" name="Freeform 325">
              <a:extLst>
                <a:ext uri="{FF2B5EF4-FFF2-40B4-BE49-F238E27FC236}">
                  <a16:creationId xmlns:a16="http://schemas.microsoft.com/office/drawing/2014/main" id="{BE1BB367-772D-44AD-81C3-438946589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182"/>
              <a:ext cx="793" cy="595"/>
            </a:xfrm>
            <a:custGeom>
              <a:avLst/>
              <a:gdLst>
                <a:gd name="T0" fmla="*/ 141 w 793"/>
                <a:gd name="T1" fmla="*/ 0 h 595"/>
                <a:gd name="T2" fmla="*/ 85 w 793"/>
                <a:gd name="T3" fmla="*/ 28 h 595"/>
                <a:gd name="T4" fmla="*/ 28 w 793"/>
                <a:gd name="T5" fmla="*/ 28 h 595"/>
                <a:gd name="T6" fmla="*/ 0 w 793"/>
                <a:gd name="T7" fmla="*/ 141 h 595"/>
                <a:gd name="T8" fmla="*/ 0 w 793"/>
                <a:gd name="T9" fmla="*/ 170 h 595"/>
                <a:gd name="T10" fmla="*/ 28 w 793"/>
                <a:gd name="T11" fmla="*/ 255 h 595"/>
                <a:gd name="T12" fmla="*/ 56 w 793"/>
                <a:gd name="T13" fmla="*/ 255 h 595"/>
                <a:gd name="T14" fmla="*/ 85 w 793"/>
                <a:gd name="T15" fmla="*/ 226 h 595"/>
                <a:gd name="T16" fmla="*/ 113 w 793"/>
                <a:gd name="T17" fmla="*/ 226 h 595"/>
                <a:gd name="T18" fmla="*/ 141 w 793"/>
                <a:gd name="T19" fmla="*/ 283 h 595"/>
                <a:gd name="T20" fmla="*/ 113 w 793"/>
                <a:gd name="T21" fmla="*/ 311 h 595"/>
                <a:gd name="T22" fmla="*/ 198 w 793"/>
                <a:gd name="T23" fmla="*/ 368 h 595"/>
                <a:gd name="T24" fmla="*/ 226 w 793"/>
                <a:gd name="T25" fmla="*/ 453 h 595"/>
                <a:gd name="T26" fmla="*/ 283 w 793"/>
                <a:gd name="T27" fmla="*/ 425 h 595"/>
                <a:gd name="T28" fmla="*/ 368 w 793"/>
                <a:gd name="T29" fmla="*/ 453 h 595"/>
                <a:gd name="T30" fmla="*/ 396 w 793"/>
                <a:gd name="T31" fmla="*/ 510 h 595"/>
                <a:gd name="T32" fmla="*/ 481 w 793"/>
                <a:gd name="T33" fmla="*/ 481 h 595"/>
                <a:gd name="T34" fmla="*/ 538 w 793"/>
                <a:gd name="T35" fmla="*/ 595 h 595"/>
                <a:gd name="T36" fmla="*/ 595 w 793"/>
                <a:gd name="T37" fmla="*/ 538 h 595"/>
                <a:gd name="T38" fmla="*/ 680 w 793"/>
                <a:gd name="T39" fmla="*/ 595 h 595"/>
                <a:gd name="T40" fmla="*/ 708 w 793"/>
                <a:gd name="T41" fmla="*/ 538 h 595"/>
                <a:gd name="T42" fmla="*/ 793 w 793"/>
                <a:gd name="T43" fmla="*/ 538 h 595"/>
                <a:gd name="T44" fmla="*/ 765 w 793"/>
                <a:gd name="T45" fmla="*/ 481 h 595"/>
                <a:gd name="T46" fmla="*/ 765 w 793"/>
                <a:gd name="T47" fmla="*/ 453 h 595"/>
                <a:gd name="T48" fmla="*/ 708 w 793"/>
                <a:gd name="T49" fmla="*/ 396 h 595"/>
                <a:gd name="T50" fmla="*/ 680 w 793"/>
                <a:gd name="T51" fmla="*/ 396 h 595"/>
                <a:gd name="T52" fmla="*/ 680 w 793"/>
                <a:gd name="T53" fmla="*/ 340 h 595"/>
                <a:gd name="T54" fmla="*/ 708 w 793"/>
                <a:gd name="T55" fmla="*/ 311 h 595"/>
                <a:gd name="T56" fmla="*/ 708 w 793"/>
                <a:gd name="T57" fmla="*/ 198 h 595"/>
                <a:gd name="T58" fmla="*/ 652 w 793"/>
                <a:gd name="T59" fmla="*/ 198 h 595"/>
                <a:gd name="T60" fmla="*/ 595 w 793"/>
                <a:gd name="T61" fmla="*/ 170 h 595"/>
                <a:gd name="T62" fmla="*/ 510 w 793"/>
                <a:gd name="T63" fmla="*/ 170 h 595"/>
                <a:gd name="T64" fmla="*/ 481 w 793"/>
                <a:gd name="T65" fmla="*/ 141 h 595"/>
                <a:gd name="T66" fmla="*/ 481 w 793"/>
                <a:gd name="T67" fmla="*/ 56 h 595"/>
                <a:gd name="T68" fmla="*/ 453 w 793"/>
                <a:gd name="T69" fmla="*/ 28 h 595"/>
                <a:gd name="T70" fmla="*/ 396 w 793"/>
                <a:gd name="T71" fmla="*/ 28 h 595"/>
                <a:gd name="T72" fmla="*/ 368 w 793"/>
                <a:gd name="T73" fmla="*/ 56 h 595"/>
                <a:gd name="T74" fmla="*/ 396 w 793"/>
                <a:gd name="T75" fmla="*/ 85 h 595"/>
                <a:gd name="T76" fmla="*/ 311 w 793"/>
                <a:gd name="T77" fmla="*/ 198 h 595"/>
                <a:gd name="T78" fmla="*/ 283 w 793"/>
                <a:gd name="T79" fmla="*/ 170 h 595"/>
                <a:gd name="T80" fmla="*/ 340 w 793"/>
                <a:gd name="T81" fmla="*/ 113 h 595"/>
                <a:gd name="T82" fmla="*/ 255 w 793"/>
                <a:gd name="T83" fmla="*/ 28 h 595"/>
                <a:gd name="T84" fmla="*/ 141 w 793"/>
                <a:gd name="T85" fmla="*/ 85 h 595"/>
                <a:gd name="T86" fmla="*/ 141 w 793"/>
                <a:gd name="T87" fmla="*/ 28 h 595"/>
                <a:gd name="T88" fmla="*/ 141 w 793"/>
                <a:gd name="T8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595">
                  <a:moveTo>
                    <a:pt x="141" y="0"/>
                  </a:moveTo>
                  <a:lnTo>
                    <a:pt x="85" y="28"/>
                  </a:lnTo>
                  <a:lnTo>
                    <a:pt x="28" y="28"/>
                  </a:lnTo>
                  <a:lnTo>
                    <a:pt x="0" y="141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26"/>
                  </a:lnTo>
                  <a:lnTo>
                    <a:pt x="113" y="226"/>
                  </a:lnTo>
                  <a:lnTo>
                    <a:pt x="141" y="283"/>
                  </a:lnTo>
                  <a:lnTo>
                    <a:pt x="113" y="311"/>
                  </a:lnTo>
                  <a:lnTo>
                    <a:pt x="198" y="368"/>
                  </a:lnTo>
                  <a:lnTo>
                    <a:pt x="226" y="453"/>
                  </a:lnTo>
                  <a:lnTo>
                    <a:pt x="283" y="425"/>
                  </a:lnTo>
                  <a:lnTo>
                    <a:pt x="368" y="453"/>
                  </a:lnTo>
                  <a:lnTo>
                    <a:pt x="396" y="510"/>
                  </a:lnTo>
                  <a:lnTo>
                    <a:pt x="481" y="481"/>
                  </a:lnTo>
                  <a:lnTo>
                    <a:pt x="538" y="595"/>
                  </a:lnTo>
                  <a:lnTo>
                    <a:pt x="595" y="538"/>
                  </a:lnTo>
                  <a:lnTo>
                    <a:pt x="680" y="595"/>
                  </a:lnTo>
                  <a:lnTo>
                    <a:pt x="708" y="538"/>
                  </a:lnTo>
                  <a:lnTo>
                    <a:pt x="793" y="538"/>
                  </a:lnTo>
                  <a:lnTo>
                    <a:pt x="765" y="481"/>
                  </a:lnTo>
                  <a:lnTo>
                    <a:pt x="765" y="453"/>
                  </a:lnTo>
                  <a:lnTo>
                    <a:pt x="708" y="396"/>
                  </a:lnTo>
                  <a:lnTo>
                    <a:pt x="680" y="396"/>
                  </a:lnTo>
                  <a:lnTo>
                    <a:pt x="680" y="340"/>
                  </a:lnTo>
                  <a:lnTo>
                    <a:pt x="708" y="311"/>
                  </a:lnTo>
                  <a:lnTo>
                    <a:pt x="708" y="198"/>
                  </a:lnTo>
                  <a:lnTo>
                    <a:pt x="652" y="198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1" y="141"/>
                  </a:lnTo>
                  <a:lnTo>
                    <a:pt x="481" y="56"/>
                  </a:lnTo>
                  <a:lnTo>
                    <a:pt x="453" y="28"/>
                  </a:lnTo>
                  <a:lnTo>
                    <a:pt x="396" y="28"/>
                  </a:lnTo>
                  <a:lnTo>
                    <a:pt x="368" y="56"/>
                  </a:lnTo>
                  <a:lnTo>
                    <a:pt x="396" y="85"/>
                  </a:lnTo>
                  <a:lnTo>
                    <a:pt x="311" y="198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55" y="28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4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6" name="Freeform 326">
              <a:extLst>
                <a:ext uri="{FF2B5EF4-FFF2-40B4-BE49-F238E27FC236}">
                  <a16:creationId xmlns:a16="http://schemas.microsoft.com/office/drawing/2014/main" id="{E76A8DA7-7AEC-4025-A9C6-14EE21725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352"/>
              <a:ext cx="482" cy="538"/>
            </a:xfrm>
            <a:custGeom>
              <a:avLst/>
              <a:gdLst>
                <a:gd name="T0" fmla="*/ 227 w 482"/>
                <a:gd name="T1" fmla="*/ 482 h 538"/>
                <a:gd name="T2" fmla="*/ 85 w 482"/>
                <a:gd name="T3" fmla="*/ 425 h 538"/>
                <a:gd name="T4" fmla="*/ 57 w 482"/>
                <a:gd name="T5" fmla="*/ 397 h 538"/>
                <a:gd name="T6" fmla="*/ 284 w 482"/>
                <a:gd name="T7" fmla="*/ 397 h 538"/>
                <a:gd name="T8" fmla="*/ 256 w 482"/>
                <a:gd name="T9" fmla="*/ 368 h 538"/>
                <a:gd name="T10" fmla="*/ 57 w 482"/>
                <a:gd name="T11" fmla="*/ 368 h 538"/>
                <a:gd name="T12" fmla="*/ 29 w 482"/>
                <a:gd name="T13" fmla="*/ 255 h 538"/>
                <a:gd name="T14" fmla="*/ 114 w 482"/>
                <a:gd name="T15" fmla="*/ 255 h 538"/>
                <a:gd name="T16" fmla="*/ 142 w 482"/>
                <a:gd name="T17" fmla="*/ 311 h 538"/>
                <a:gd name="T18" fmla="*/ 170 w 482"/>
                <a:gd name="T19" fmla="*/ 311 h 538"/>
                <a:gd name="T20" fmla="*/ 199 w 482"/>
                <a:gd name="T21" fmla="*/ 255 h 538"/>
                <a:gd name="T22" fmla="*/ 227 w 482"/>
                <a:gd name="T23" fmla="*/ 226 h 538"/>
                <a:gd name="T24" fmla="*/ 199 w 482"/>
                <a:gd name="T25" fmla="*/ 198 h 538"/>
                <a:gd name="T26" fmla="*/ 170 w 482"/>
                <a:gd name="T27" fmla="*/ 226 h 538"/>
                <a:gd name="T28" fmla="*/ 142 w 482"/>
                <a:gd name="T29" fmla="*/ 170 h 538"/>
                <a:gd name="T30" fmla="*/ 142 w 482"/>
                <a:gd name="T31" fmla="*/ 226 h 538"/>
                <a:gd name="T32" fmla="*/ 57 w 482"/>
                <a:gd name="T33" fmla="*/ 226 h 538"/>
                <a:gd name="T34" fmla="*/ 114 w 482"/>
                <a:gd name="T35" fmla="*/ 198 h 538"/>
                <a:gd name="T36" fmla="*/ 57 w 482"/>
                <a:gd name="T37" fmla="*/ 170 h 538"/>
                <a:gd name="T38" fmla="*/ 0 w 482"/>
                <a:gd name="T39" fmla="*/ 141 h 538"/>
                <a:gd name="T40" fmla="*/ 29 w 482"/>
                <a:gd name="T41" fmla="*/ 113 h 538"/>
                <a:gd name="T42" fmla="*/ 85 w 482"/>
                <a:gd name="T43" fmla="*/ 141 h 538"/>
                <a:gd name="T44" fmla="*/ 114 w 482"/>
                <a:gd name="T45" fmla="*/ 113 h 538"/>
                <a:gd name="T46" fmla="*/ 114 w 482"/>
                <a:gd name="T47" fmla="*/ 56 h 538"/>
                <a:gd name="T48" fmla="*/ 256 w 482"/>
                <a:gd name="T49" fmla="*/ 0 h 538"/>
                <a:gd name="T50" fmla="*/ 284 w 482"/>
                <a:gd name="T51" fmla="*/ 85 h 538"/>
                <a:gd name="T52" fmla="*/ 312 w 482"/>
                <a:gd name="T53" fmla="*/ 85 h 538"/>
                <a:gd name="T54" fmla="*/ 341 w 482"/>
                <a:gd name="T55" fmla="*/ 56 h 538"/>
                <a:gd name="T56" fmla="*/ 369 w 482"/>
                <a:gd name="T57" fmla="*/ 56 h 538"/>
                <a:gd name="T58" fmla="*/ 397 w 482"/>
                <a:gd name="T59" fmla="*/ 113 h 538"/>
                <a:gd name="T60" fmla="*/ 369 w 482"/>
                <a:gd name="T61" fmla="*/ 141 h 538"/>
                <a:gd name="T62" fmla="*/ 454 w 482"/>
                <a:gd name="T63" fmla="*/ 198 h 538"/>
                <a:gd name="T64" fmla="*/ 482 w 482"/>
                <a:gd name="T65" fmla="*/ 283 h 538"/>
                <a:gd name="T66" fmla="*/ 482 w 482"/>
                <a:gd name="T67" fmla="*/ 368 h 538"/>
                <a:gd name="T68" fmla="*/ 397 w 482"/>
                <a:gd name="T69" fmla="*/ 397 h 538"/>
                <a:gd name="T70" fmla="*/ 426 w 482"/>
                <a:gd name="T71" fmla="*/ 482 h 538"/>
                <a:gd name="T72" fmla="*/ 312 w 482"/>
                <a:gd name="T73" fmla="*/ 482 h 538"/>
                <a:gd name="T74" fmla="*/ 284 w 482"/>
                <a:gd name="T75" fmla="*/ 538 h 538"/>
                <a:gd name="T76" fmla="*/ 227 w 482"/>
                <a:gd name="T77" fmla="*/ 48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538">
                  <a:moveTo>
                    <a:pt x="227" y="482"/>
                  </a:moveTo>
                  <a:lnTo>
                    <a:pt x="85" y="425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56" y="368"/>
                  </a:lnTo>
                  <a:lnTo>
                    <a:pt x="57" y="368"/>
                  </a:lnTo>
                  <a:lnTo>
                    <a:pt x="29" y="255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70" y="311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99" y="198"/>
                  </a:lnTo>
                  <a:lnTo>
                    <a:pt x="170" y="226"/>
                  </a:lnTo>
                  <a:lnTo>
                    <a:pt x="142" y="170"/>
                  </a:lnTo>
                  <a:lnTo>
                    <a:pt x="142" y="226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256" y="0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1" y="56"/>
                  </a:lnTo>
                  <a:lnTo>
                    <a:pt x="369" y="56"/>
                  </a:lnTo>
                  <a:lnTo>
                    <a:pt x="397" y="113"/>
                  </a:lnTo>
                  <a:lnTo>
                    <a:pt x="369" y="141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482"/>
                  </a:lnTo>
                  <a:lnTo>
                    <a:pt x="312" y="482"/>
                  </a:lnTo>
                  <a:lnTo>
                    <a:pt x="284" y="538"/>
                  </a:lnTo>
                  <a:lnTo>
                    <a:pt x="227" y="482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7" name="Freeform 327">
              <a:extLst>
                <a:ext uri="{FF2B5EF4-FFF2-40B4-BE49-F238E27FC236}">
                  <a16:creationId xmlns:a16="http://schemas.microsoft.com/office/drawing/2014/main" id="{A547FF02-DBF6-4CB8-A66E-1AF6694E4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3096"/>
              <a:ext cx="397" cy="482"/>
            </a:xfrm>
            <a:custGeom>
              <a:avLst/>
              <a:gdLst>
                <a:gd name="T0" fmla="*/ 397 w 397"/>
                <a:gd name="T1" fmla="*/ 312 h 482"/>
                <a:gd name="T2" fmla="*/ 312 w 397"/>
                <a:gd name="T3" fmla="*/ 256 h 482"/>
                <a:gd name="T4" fmla="*/ 312 w 397"/>
                <a:gd name="T5" fmla="*/ 227 h 482"/>
                <a:gd name="T6" fmla="*/ 283 w 397"/>
                <a:gd name="T7" fmla="*/ 171 h 482"/>
                <a:gd name="T8" fmla="*/ 170 w 397"/>
                <a:gd name="T9" fmla="*/ 114 h 482"/>
                <a:gd name="T10" fmla="*/ 85 w 397"/>
                <a:gd name="T11" fmla="*/ 0 h 482"/>
                <a:gd name="T12" fmla="*/ 0 w 397"/>
                <a:gd name="T13" fmla="*/ 114 h 482"/>
                <a:gd name="T14" fmla="*/ 255 w 397"/>
                <a:gd name="T15" fmla="*/ 397 h 482"/>
                <a:gd name="T16" fmla="*/ 283 w 397"/>
                <a:gd name="T17" fmla="*/ 482 h 482"/>
                <a:gd name="T18" fmla="*/ 340 w 397"/>
                <a:gd name="T19" fmla="*/ 426 h 482"/>
                <a:gd name="T20" fmla="*/ 283 w 397"/>
                <a:gd name="T21" fmla="*/ 397 h 482"/>
                <a:gd name="T22" fmla="*/ 312 w 397"/>
                <a:gd name="T23" fmla="*/ 369 h 482"/>
                <a:gd name="T24" fmla="*/ 368 w 397"/>
                <a:gd name="T25" fmla="*/ 397 h 482"/>
                <a:gd name="T26" fmla="*/ 397 w 397"/>
                <a:gd name="T27" fmla="*/ 369 h 482"/>
                <a:gd name="T28" fmla="*/ 397 w 397"/>
                <a:gd name="T2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82">
                  <a:moveTo>
                    <a:pt x="397" y="312"/>
                  </a:moveTo>
                  <a:lnTo>
                    <a:pt x="312" y="256"/>
                  </a:lnTo>
                  <a:lnTo>
                    <a:pt x="312" y="227"/>
                  </a:lnTo>
                  <a:lnTo>
                    <a:pt x="283" y="171"/>
                  </a:lnTo>
                  <a:lnTo>
                    <a:pt x="170" y="114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255" y="397"/>
                  </a:lnTo>
                  <a:lnTo>
                    <a:pt x="283" y="482"/>
                  </a:lnTo>
                  <a:lnTo>
                    <a:pt x="340" y="426"/>
                  </a:lnTo>
                  <a:lnTo>
                    <a:pt x="283" y="397"/>
                  </a:lnTo>
                  <a:lnTo>
                    <a:pt x="312" y="369"/>
                  </a:lnTo>
                  <a:lnTo>
                    <a:pt x="368" y="397"/>
                  </a:lnTo>
                  <a:lnTo>
                    <a:pt x="397" y="369"/>
                  </a:lnTo>
                  <a:lnTo>
                    <a:pt x="397" y="312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8" name="Freeform 328">
              <a:extLst>
                <a:ext uri="{FF2B5EF4-FFF2-40B4-BE49-F238E27FC236}">
                  <a16:creationId xmlns:a16="http://schemas.microsoft.com/office/drawing/2014/main" id="{6F1BDA3E-1415-4124-AEC2-07A73B6B0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068"/>
              <a:ext cx="397" cy="340"/>
            </a:xfrm>
            <a:custGeom>
              <a:avLst/>
              <a:gdLst>
                <a:gd name="T0" fmla="*/ 29 w 397"/>
                <a:gd name="T1" fmla="*/ 255 h 340"/>
                <a:gd name="T2" fmla="*/ 0 w 397"/>
                <a:gd name="T3" fmla="*/ 199 h 340"/>
                <a:gd name="T4" fmla="*/ 57 w 397"/>
                <a:gd name="T5" fmla="*/ 170 h 340"/>
                <a:gd name="T6" fmla="*/ 142 w 397"/>
                <a:gd name="T7" fmla="*/ 114 h 340"/>
                <a:gd name="T8" fmla="*/ 142 w 397"/>
                <a:gd name="T9" fmla="*/ 57 h 340"/>
                <a:gd name="T10" fmla="*/ 312 w 397"/>
                <a:gd name="T11" fmla="*/ 0 h 340"/>
                <a:gd name="T12" fmla="*/ 312 w 397"/>
                <a:gd name="T13" fmla="*/ 28 h 340"/>
                <a:gd name="T14" fmla="*/ 369 w 397"/>
                <a:gd name="T15" fmla="*/ 57 h 340"/>
                <a:gd name="T16" fmla="*/ 397 w 397"/>
                <a:gd name="T17" fmla="*/ 114 h 340"/>
                <a:gd name="T18" fmla="*/ 341 w 397"/>
                <a:gd name="T19" fmla="*/ 142 h 340"/>
                <a:gd name="T20" fmla="*/ 284 w 397"/>
                <a:gd name="T21" fmla="*/ 142 h 340"/>
                <a:gd name="T22" fmla="*/ 256 w 397"/>
                <a:gd name="T23" fmla="*/ 255 h 340"/>
                <a:gd name="T24" fmla="*/ 256 w 397"/>
                <a:gd name="T25" fmla="*/ 284 h 340"/>
                <a:gd name="T26" fmla="*/ 114 w 397"/>
                <a:gd name="T27" fmla="*/ 340 h 340"/>
                <a:gd name="T28" fmla="*/ 29 w 397"/>
                <a:gd name="T29" fmla="*/ 284 h 340"/>
                <a:gd name="T30" fmla="*/ 29 w 397"/>
                <a:gd name="T31" fmla="*/ 25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9" y="255"/>
                  </a:moveTo>
                  <a:lnTo>
                    <a:pt x="0" y="199"/>
                  </a:lnTo>
                  <a:lnTo>
                    <a:pt x="57" y="170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397" y="114"/>
                  </a:lnTo>
                  <a:lnTo>
                    <a:pt x="341" y="142"/>
                  </a:lnTo>
                  <a:lnTo>
                    <a:pt x="284" y="142"/>
                  </a:lnTo>
                  <a:lnTo>
                    <a:pt x="256" y="255"/>
                  </a:lnTo>
                  <a:lnTo>
                    <a:pt x="256" y="284"/>
                  </a:lnTo>
                  <a:lnTo>
                    <a:pt x="114" y="340"/>
                  </a:lnTo>
                  <a:lnTo>
                    <a:pt x="29" y="284"/>
                  </a:lnTo>
                  <a:lnTo>
                    <a:pt x="29" y="25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9" name="Freeform 329">
              <a:extLst>
                <a:ext uri="{FF2B5EF4-FFF2-40B4-BE49-F238E27FC236}">
                  <a16:creationId xmlns:a16="http://schemas.microsoft.com/office/drawing/2014/main" id="{BB0462EA-8C12-4ED5-A709-4E7D1262B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841"/>
              <a:ext cx="539" cy="426"/>
            </a:xfrm>
            <a:custGeom>
              <a:avLst/>
              <a:gdLst>
                <a:gd name="T0" fmla="*/ 397 w 539"/>
                <a:gd name="T1" fmla="*/ 0 h 426"/>
                <a:gd name="T2" fmla="*/ 283 w 539"/>
                <a:gd name="T3" fmla="*/ 114 h 426"/>
                <a:gd name="T4" fmla="*/ 227 w 539"/>
                <a:gd name="T5" fmla="*/ 114 h 426"/>
                <a:gd name="T6" fmla="*/ 170 w 539"/>
                <a:gd name="T7" fmla="*/ 227 h 426"/>
                <a:gd name="T8" fmla="*/ 28 w 539"/>
                <a:gd name="T9" fmla="*/ 199 h 426"/>
                <a:gd name="T10" fmla="*/ 0 w 539"/>
                <a:gd name="T11" fmla="*/ 255 h 426"/>
                <a:gd name="T12" fmla="*/ 85 w 539"/>
                <a:gd name="T13" fmla="*/ 369 h 426"/>
                <a:gd name="T14" fmla="*/ 198 w 539"/>
                <a:gd name="T15" fmla="*/ 426 h 426"/>
                <a:gd name="T16" fmla="*/ 340 w 539"/>
                <a:gd name="T17" fmla="*/ 341 h 426"/>
                <a:gd name="T18" fmla="*/ 340 w 539"/>
                <a:gd name="T19" fmla="*/ 284 h 426"/>
                <a:gd name="T20" fmla="*/ 510 w 539"/>
                <a:gd name="T21" fmla="*/ 227 h 426"/>
                <a:gd name="T22" fmla="*/ 510 w 539"/>
                <a:gd name="T23" fmla="*/ 170 h 426"/>
                <a:gd name="T24" fmla="*/ 539 w 539"/>
                <a:gd name="T25" fmla="*/ 142 h 426"/>
                <a:gd name="T26" fmla="*/ 510 w 539"/>
                <a:gd name="T27" fmla="*/ 85 h 426"/>
                <a:gd name="T28" fmla="*/ 454 w 539"/>
                <a:gd name="T29" fmla="*/ 85 h 426"/>
                <a:gd name="T30" fmla="*/ 425 w 539"/>
                <a:gd name="T31" fmla="*/ 29 h 426"/>
                <a:gd name="T32" fmla="*/ 397 w 539"/>
                <a:gd name="T3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426">
                  <a:moveTo>
                    <a:pt x="397" y="0"/>
                  </a:moveTo>
                  <a:lnTo>
                    <a:pt x="283" y="114"/>
                  </a:lnTo>
                  <a:lnTo>
                    <a:pt x="227" y="114"/>
                  </a:lnTo>
                  <a:lnTo>
                    <a:pt x="170" y="227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25" y="29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65929FD8-1DAA-4217-B3EE-91F9F02F4BBB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870450"/>
            <a:ext cx="530225" cy="133350"/>
            <a:chOff x="5235" y="4088"/>
            <a:chExt cx="334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5E1E47E4-AB30-4710-B4A5-9855FF946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62DA9CA1-8545-440B-9148-0CFED0D275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C16A166C-B8A3-485B-89B0-801D35CEF3F1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253B7F05-CF0E-4F76-8551-9E9E92B675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3463C2D5-3845-49D5-92A1-62133B4798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CD1956D4-918C-4CFA-A494-B6AB23BB0F55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4195763"/>
            <a:ext cx="274638" cy="133350"/>
            <a:chOff x="3987" y="4088"/>
            <a:chExt cx="173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078AE0E7-15AA-4878-A8AC-8986727895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8835B9E5-71A6-4508-95EF-8C03454BF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05685A4E-6C88-471D-9BF0-16498ABCDA93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5186363"/>
            <a:ext cx="396875" cy="133350"/>
            <a:chOff x="4759" y="4088"/>
            <a:chExt cx="250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F27FFC9B-14DD-4DF5-8524-A4B05022D5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288E860B-3BF0-45AD-8FE3-26261EAA33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73170B4C-56DD-42E0-B5EF-734332D0CCBC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7796213"/>
            <a:ext cx="530225" cy="133350"/>
            <a:chOff x="5242" y="4232"/>
            <a:chExt cx="334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A4953C7D-3F1E-401A-9663-0C3F1948D9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B67780B9-350B-4508-843A-517522015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0C71ED11-5EC2-4376-AF40-602939B63C05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5635625"/>
            <a:ext cx="396875" cy="133350"/>
            <a:chOff x="4334" y="4232"/>
            <a:chExt cx="250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79E7BA33-512F-4770-9CE4-942933200C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C1D5B444-F4C9-45F0-93D7-E6CA4AA30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55968703-9932-471D-A835-1C1AB6BA1A98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070225"/>
            <a:ext cx="274637" cy="133350"/>
            <a:chOff x="3994" y="4232"/>
            <a:chExt cx="173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D24A74F5-ECC6-4503-BF70-E4F0AD66E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0FC11E74-0278-4347-B3EE-ECE48118E3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27C223B0-F653-4731-AD49-9A9AD26BD4CD}"/>
              </a:ext>
            </a:extLst>
          </p:cNvPr>
          <p:cNvGrpSpPr>
            <a:grpSpLocks/>
          </p:cNvGrpSpPr>
          <p:nvPr/>
        </p:nvGrpSpPr>
        <p:grpSpPr bwMode="auto">
          <a:xfrm>
            <a:off x="8491538" y="4195763"/>
            <a:ext cx="396875" cy="133350"/>
            <a:chOff x="4766" y="4232"/>
            <a:chExt cx="250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7187CBB0-AAE1-468B-AF81-0067AD5CB5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CC45ECEA-340F-43BE-B426-67CE20107F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54B6D0D7-0A19-469D-AF9D-4DBA06B21098}"/>
              </a:ext>
            </a:extLst>
          </p:cNvPr>
          <p:cNvGrpSpPr>
            <a:grpSpLocks/>
          </p:cNvGrpSpPr>
          <p:nvPr/>
        </p:nvGrpSpPr>
        <p:grpSpPr bwMode="auto">
          <a:xfrm>
            <a:off x="2335213" y="4735513"/>
            <a:ext cx="530225" cy="133350"/>
            <a:chOff x="5235" y="4428"/>
            <a:chExt cx="334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4BC713AD-CEB5-4A7F-B000-EECCF6799A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E67EC155-CA8F-4668-910F-6F4F2DFFE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B946E6C4-8BF2-4F17-A4B0-923D6610BE05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051425"/>
            <a:ext cx="396875" cy="133350"/>
            <a:chOff x="4327" y="4428"/>
            <a:chExt cx="250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F09FC6FB-01C4-4258-88F8-24647E086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07E993E6-83CF-4129-ACCB-F7422F2769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297BCC20-510D-457E-9F8C-2C36B3D46A35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6086475"/>
            <a:ext cx="274638" cy="133350"/>
            <a:chOff x="3987" y="4428"/>
            <a:chExt cx="173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76D14D7C-355C-4588-AC4B-0A5B56BC1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0D9B1C17-352F-4BC5-85C2-28E918E4A2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D33B44B1-A369-4D59-BA2E-AF79F827691C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4375150"/>
            <a:ext cx="396875" cy="133350"/>
            <a:chOff x="4759" y="4428"/>
            <a:chExt cx="250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BB831D87-5D1B-4364-8A1D-F3EF6DC2B4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C63AB2C4-A54E-4B0D-B4E2-FA87A7249D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805D9392-80A5-41BC-AFE8-F2013E0DA1CA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152900"/>
            <a:ext cx="530225" cy="133350"/>
            <a:chOff x="5242" y="4572"/>
            <a:chExt cx="334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472D698B-3325-4E68-8B19-C6D755E03D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251E4561-8D17-483D-AC42-5CBC9F9D76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2002D026-DBAE-48A6-AE02-42D06D945A06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5500688"/>
            <a:ext cx="396875" cy="133350"/>
            <a:chOff x="4334" y="4572"/>
            <a:chExt cx="250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ABA85D83-84D6-4F84-B897-8B25A88AF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70A2341B-765A-47A6-8AA2-7CF6D3BAFD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15734" name="Group 374">
            <a:extLst>
              <a:ext uri="{FF2B5EF4-FFF2-40B4-BE49-F238E27FC236}">
                <a16:creationId xmlns:a16="http://schemas.microsoft.com/office/drawing/2014/main" id="{0DD2C40E-AAD5-46A2-A7AD-7397F79BBF18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3070225"/>
            <a:ext cx="274638" cy="133350"/>
            <a:chOff x="3994" y="4572"/>
            <a:chExt cx="173" cy="84"/>
          </a:xfrm>
        </p:grpSpPr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BA67EC38-A629-4DB8-B998-12C662CAA1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26AA8D7B-A1DF-42AE-9E00-B269A1814D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15737" name="Group 377">
            <a:extLst>
              <a:ext uri="{FF2B5EF4-FFF2-40B4-BE49-F238E27FC236}">
                <a16:creationId xmlns:a16="http://schemas.microsoft.com/office/drawing/2014/main" id="{9E487662-CAF3-4182-8D7B-40DB254692CA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966200"/>
            <a:ext cx="396875" cy="133350"/>
            <a:chOff x="4766" y="4572"/>
            <a:chExt cx="250" cy="84"/>
          </a:xfrm>
        </p:grpSpPr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4730B011-2313-4D0A-ADC7-46338EEA0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DFFB6B89-F53B-4583-93FA-7B6988844F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6081FF65-2150-42E8-A11B-DBCF3CA55269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2846388"/>
            <a:ext cx="530225" cy="133350"/>
            <a:chOff x="5235" y="4768"/>
            <a:chExt cx="334" cy="84"/>
          </a:xfrm>
        </p:grpSpPr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38198607-63DB-42B1-B58F-0038DE9E00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F339B2E8-322E-41B5-908D-7FDD5F73B2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15743" name="Group 383">
            <a:extLst>
              <a:ext uri="{FF2B5EF4-FFF2-40B4-BE49-F238E27FC236}">
                <a16:creationId xmlns:a16="http://schemas.microsoft.com/office/drawing/2014/main" id="{4226E688-B3C4-481A-AE4B-991433E22168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4330700"/>
            <a:ext cx="396875" cy="133350"/>
            <a:chOff x="4909" y="3604"/>
            <a:chExt cx="250" cy="84"/>
          </a:xfrm>
        </p:grpSpPr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41BF8101-D31A-4D37-9F94-1C2E88420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1EFB840A-76A8-43C5-8AF7-60E15C5836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15746" name="Group 386">
            <a:extLst>
              <a:ext uri="{FF2B5EF4-FFF2-40B4-BE49-F238E27FC236}">
                <a16:creationId xmlns:a16="http://schemas.microsoft.com/office/drawing/2014/main" id="{AC50754A-74D4-4BFC-87AE-84033DCF4210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11801475"/>
            <a:ext cx="396875" cy="133350"/>
            <a:chOff x="4759" y="4768"/>
            <a:chExt cx="250" cy="84"/>
          </a:xfrm>
        </p:grpSpPr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DC99C9F7-2E1E-4190-82D4-62A9D5A26A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E835C2C7-87B7-41E0-860B-9DA298D36B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15749" name="Group 389">
            <a:extLst>
              <a:ext uri="{FF2B5EF4-FFF2-40B4-BE49-F238E27FC236}">
                <a16:creationId xmlns:a16="http://schemas.microsoft.com/office/drawing/2014/main" id="{2C5EF0B8-90FC-475C-AB7E-9BE7AE98C3A5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3835400"/>
            <a:ext cx="530225" cy="133350"/>
            <a:chOff x="5242" y="4912"/>
            <a:chExt cx="334" cy="84"/>
          </a:xfrm>
        </p:grpSpPr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5CA50E39-2786-401A-BF40-9FEAF59C81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5BFE6600-0571-470C-8112-0A57FC12A4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15752" name="Group 392">
            <a:extLst>
              <a:ext uri="{FF2B5EF4-FFF2-40B4-BE49-F238E27FC236}">
                <a16:creationId xmlns:a16="http://schemas.microsoft.com/office/drawing/2014/main" id="{603051C8-9E14-45CC-BA6A-CA0578E98521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5141913"/>
            <a:ext cx="396875" cy="133350"/>
            <a:chOff x="4916" y="3748"/>
            <a:chExt cx="250" cy="84"/>
          </a:xfrm>
        </p:grpSpPr>
        <p:sp>
          <p:nvSpPr>
            <p:cNvPr id="15753" name="WordArt 393">
              <a:extLst>
                <a:ext uri="{FF2B5EF4-FFF2-40B4-BE49-F238E27FC236}">
                  <a16:creationId xmlns:a16="http://schemas.microsoft.com/office/drawing/2014/main" id="{B3434C86-291B-4794-9026-00EED96030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15754" name="WordArt 394">
              <a:extLst>
                <a:ext uri="{FF2B5EF4-FFF2-40B4-BE49-F238E27FC236}">
                  <a16:creationId xmlns:a16="http://schemas.microsoft.com/office/drawing/2014/main" id="{17C2A2BA-0577-44F5-87D6-5BDE6C6230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15755" name="Group 395">
            <a:extLst>
              <a:ext uri="{FF2B5EF4-FFF2-40B4-BE49-F238E27FC236}">
                <a16:creationId xmlns:a16="http://schemas.microsoft.com/office/drawing/2014/main" id="{7F26CDE4-6F10-415E-88D6-AEA6095C6D85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3609975"/>
            <a:ext cx="396875" cy="133350"/>
            <a:chOff x="4766" y="4912"/>
            <a:chExt cx="250" cy="84"/>
          </a:xfrm>
        </p:grpSpPr>
        <p:sp>
          <p:nvSpPr>
            <p:cNvPr id="15756" name="WordArt 396">
              <a:extLst>
                <a:ext uri="{FF2B5EF4-FFF2-40B4-BE49-F238E27FC236}">
                  <a16:creationId xmlns:a16="http://schemas.microsoft.com/office/drawing/2014/main" id="{FD49F27E-FC4B-4D36-975A-42EC2D3B7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15757" name="WordArt 397">
              <a:extLst>
                <a:ext uri="{FF2B5EF4-FFF2-40B4-BE49-F238E27FC236}">
                  <a16:creationId xmlns:a16="http://schemas.microsoft.com/office/drawing/2014/main" id="{170195A3-D3E9-4506-A1BF-8FBA262905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15758" name="Group 398">
            <a:extLst>
              <a:ext uri="{FF2B5EF4-FFF2-40B4-BE49-F238E27FC236}">
                <a16:creationId xmlns:a16="http://schemas.microsoft.com/office/drawing/2014/main" id="{28ADF896-5D30-4A24-8B6A-046CE5E32018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779963"/>
            <a:ext cx="530225" cy="133350"/>
            <a:chOff x="5235" y="5108"/>
            <a:chExt cx="334" cy="84"/>
          </a:xfrm>
        </p:grpSpPr>
        <p:sp>
          <p:nvSpPr>
            <p:cNvPr id="15759" name="WordArt 399">
              <a:extLst>
                <a:ext uri="{FF2B5EF4-FFF2-40B4-BE49-F238E27FC236}">
                  <a16:creationId xmlns:a16="http://schemas.microsoft.com/office/drawing/2014/main" id="{9628B88C-9718-40B7-97E4-CEFF2A15B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15760" name="WordArt 400">
              <a:extLst>
                <a:ext uri="{FF2B5EF4-FFF2-40B4-BE49-F238E27FC236}">
                  <a16:creationId xmlns:a16="http://schemas.microsoft.com/office/drawing/2014/main" id="{6F3FC563-918E-4899-B3F7-5A9E6DADF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15761" name="Group 401">
            <a:extLst>
              <a:ext uri="{FF2B5EF4-FFF2-40B4-BE49-F238E27FC236}">
                <a16:creationId xmlns:a16="http://schemas.microsoft.com/office/drawing/2014/main" id="{BDAEE2D1-C3AB-41C7-AE6D-A94B0507A9F2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2709863"/>
            <a:ext cx="396875" cy="133350"/>
            <a:chOff x="4327" y="5108"/>
            <a:chExt cx="250" cy="84"/>
          </a:xfrm>
        </p:grpSpPr>
        <p:sp>
          <p:nvSpPr>
            <p:cNvPr id="15762" name="WordArt 402">
              <a:extLst>
                <a:ext uri="{FF2B5EF4-FFF2-40B4-BE49-F238E27FC236}">
                  <a16:creationId xmlns:a16="http://schemas.microsoft.com/office/drawing/2014/main" id="{35CD3CD6-C1FB-458D-B10F-D6BBDF904A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15763" name="WordArt 403">
              <a:extLst>
                <a:ext uri="{FF2B5EF4-FFF2-40B4-BE49-F238E27FC236}">
                  <a16:creationId xmlns:a16="http://schemas.microsoft.com/office/drawing/2014/main" id="{B6AF1925-80D2-4956-B1B8-18ABD029CB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15764" name="Group 404">
            <a:extLst>
              <a:ext uri="{FF2B5EF4-FFF2-40B4-BE49-F238E27FC236}">
                <a16:creationId xmlns:a16="http://schemas.microsoft.com/office/drawing/2014/main" id="{9D4883A4-6BCE-47B0-BBFB-0CEA2538E045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2035175"/>
            <a:ext cx="396875" cy="133350"/>
            <a:chOff x="4759" y="5108"/>
            <a:chExt cx="250" cy="84"/>
          </a:xfrm>
        </p:grpSpPr>
        <p:sp>
          <p:nvSpPr>
            <p:cNvPr id="15765" name="WordArt 405">
              <a:extLst>
                <a:ext uri="{FF2B5EF4-FFF2-40B4-BE49-F238E27FC236}">
                  <a16:creationId xmlns:a16="http://schemas.microsoft.com/office/drawing/2014/main" id="{E5954A80-9B2E-487C-81E7-89BA65F4CE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15766" name="WordArt 406">
              <a:extLst>
                <a:ext uri="{FF2B5EF4-FFF2-40B4-BE49-F238E27FC236}">
                  <a16:creationId xmlns:a16="http://schemas.microsoft.com/office/drawing/2014/main" id="{C73C06E0-ADB1-4782-85B0-9CBC551B80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15767" name="Group 407">
            <a:extLst>
              <a:ext uri="{FF2B5EF4-FFF2-40B4-BE49-F238E27FC236}">
                <a16:creationId xmlns:a16="http://schemas.microsoft.com/office/drawing/2014/main" id="{2BEDF9D1-298E-4AAA-9874-AEFE16A81E54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345363"/>
            <a:ext cx="530225" cy="133350"/>
            <a:chOff x="5242" y="5252"/>
            <a:chExt cx="334" cy="84"/>
          </a:xfrm>
        </p:grpSpPr>
        <p:sp>
          <p:nvSpPr>
            <p:cNvPr id="15768" name="WordArt 408">
              <a:extLst>
                <a:ext uri="{FF2B5EF4-FFF2-40B4-BE49-F238E27FC236}">
                  <a16:creationId xmlns:a16="http://schemas.microsoft.com/office/drawing/2014/main" id="{2A3E8171-69D1-45B9-A456-68ABDDACE3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15769" name="WordArt 409">
              <a:extLst>
                <a:ext uri="{FF2B5EF4-FFF2-40B4-BE49-F238E27FC236}">
                  <a16:creationId xmlns:a16="http://schemas.microsoft.com/office/drawing/2014/main" id="{DE19E59A-522B-4740-A33A-E6A3A6420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15770" name="Group 410">
            <a:extLst>
              <a:ext uri="{FF2B5EF4-FFF2-40B4-BE49-F238E27FC236}">
                <a16:creationId xmlns:a16="http://schemas.microsoft.com/office/drawing/2014/main" id="{28DF4137-D9EC-4B50-8C64-A9E1AC3811A2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014788"/>
            <a:ext cx="396875" cy="133350"/>
            <a:chOff x="4916" y="4088"/>
            <a:chExt cx="250" cy="84"/>
          </a:xfrm>
        </p:grpSpPr>
        <p:sp>
          <p:nvSpPr>
            <p:cNvPr id="15771" name="WordArt 411">
              <a:extLst>
                <a:ext uri="{FF2B5EF4-FFF2-40B4-BE49-F238E27FC236}">
                  <a16:creationId xmlns:a16="http://schemas.microsoft.com/office/drawing/2014/main" id="{32457D61-00EC-469C-919B-0BA832EF0D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15772" name="WordArt 412">
              <a:extLst>
                <a:ext uri="{FF2B5EF4-FFF2-40B4-BE49-F238E27FC236}">
                  <a16:creationId xmlns:a16="http://schemas.microsoft.com/office/drawing/2014/main" id="{7B21141A-FAA0-43B7-BB0D-A13D0B72BB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15773" name="Group 413">
            <a:extLst>
              <a:ext uri="{FF2B5EF4-FFF2-40B4-BE49-F238E27FC236}">
                <a16:creationId xmlns:a16="http://schemas.microsoft.com/office/drawing/2014/main" id="{430EFDFF-04BF-45E2-AED3-3C5270A76ED7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430588"/>
            <a:ext cx="396875" cy="133350"/>
            <a:chOff x="5348" y="4088"/>
            <a:chExt cx="250" cy="84"/>
          </a:xfrm>
        </p:grpSpPr>
        <p:sp>
          <p:nvSpPr>
            <p:cNvPr id="15774" name="WordArt 414">
              <a:extLst>
                <a:ext uri="{FF2B5EF4-FFF2-40B4-BE49-F238E27FC236}">
                  <a16:creationId xmlns:a16="http://schemas.microsoft.com/office/drawing/2014/main" id="{DC793462-DA55-4AE7-8DF2-8EBEBE50C0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15775" name="WordArt 415">
              <a:extLst>
                <a:ext uri="{FF2B5EF4-FFF2-40B4-BE49-F238E27FC236}">
                  <a16:creationId xmlns:a16="http://schemas.microsoft.com/office/drawing/2014/main" id="{8FAC86DD-A55A-47B4-A5CD-AF1EA8E58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15776" name="Group 416">
            <a:extLst>
              <a:ext uri="{FF2B5EF4-FFF2-40B4-BE49-F238E27FC236}">
                <a16:creationId xmlns:a16="http://schemas.microsoft.com/office/drawing/2014/main" id="{4721153C-A9A1-4473-8BA5-E3440C2E8359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10901363"/>
            <a:ext cx="530225" cy="133350"/>
            <a:chOff x="5235" y="5449"/>
            <a:chExt cx="334" cy="84"/>
          </a:xfrm>
        </p:grpSpPr>
        <p:sp>
          <p:nvSpPr>
            <p:cNvPr id="15777" name="WordArt 417">
              <a:extLst>
                <a:ext uri="{FF2B5EF4-FFF2-40B4-BE49-F238E27FC236}">
                  <a16:creationId xmlns:a16="http://schemas.microsoft.com/office/drawing/2014/main" id="{897104C8-5368-4E18-AFD3-0C7212A859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15778" name="WordArt 418">
              <a:extLst>
                <a:ext uri="{FF2B5EF4-FFF2-40B4-BE49-F238E27FC236}">
                  <a16:creationId xmlns:a16="http://schemas.microsoft.com/office/drawing/2014/main" id="{5C70AB21-B56A-4D2F-88E3-0B3D69CD16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15779" name="Group 419">
            <a:extLst>
              <a:ext uri="{FF2B5EF4-FFF2-40B4-BE49-F238E27FC236}">
                <a16:creationId xmlns:a16="http://schemas.microsoft.com/office/drawing/2014/main" id="{F6CB54E3-E6BA-41E5-89E6-ADC4BE1335B8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10180638"/>
            <a:ext cx="396875" cy="133350"/>
            <a:chOff x="4327" y="5449"/>
            <a:chExt cx="250" cy="84"/>
          </a:xfrm>
        </p:grpSpPr>
        <p:sp>
          <p:nvSpPr>
            <p:cNvPr id="15780" name="WordArt 420">
              <a:extLst>
                <a:ext uri="{FF2B5EF4-FFF2-40B4-BE49-F238E27FC236}">
                  <a16:creationId xmlns:a16="http://schemas.microsoft.com/office/drawing/2014/main" id="{D2FB4A27-35E7-4E63-9FF9-A99BE58395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15781" name="WordArt 421">
              <a:extLst>
                <a:ext uri="{FF2B5EF4-FFF2-40B4-BE49-F238E27FC236}">
                  <a16:creationId xmlns:a16="http://schemas.microsoft.com/office/drawing/2014/main" id="{C6834103-796C-458A-90F9-FE87356E72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15782" name="Group 422">
            <a:extLst>
              <a:ext uri="{FF2B5EF4-FFF2-40B4-BE49-F238E27FC236}">
                <a16:creationId xmlns:a16="http://schemas.microsoft.com/office/drawing/2014/main" id="{DE68E176-4EB8-4B27-910A-FE83A7AA7A1F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4375150"/>
            <a:ext cx="396875" cy="133350"/>
            <a:chOff x="5341" y="4285"/>
            <a:chExt cx="250" cy="84"/>
          </a:xfrm>
        </p:grpSpPr>
        <p:sp>
          <p:nvSpPr>
            <p:cNvPr id="15783" name="WordArt 423">
              <a:extLst>
                <a:ext uri="{FF2B5EF4-FFF2-40B4-BE49-F238E27FC236}">
                  <a16:creationId xmlns:a16="http://schemas.microsoft.com/office/drawing/2014/main" id="{205E5118-4D11-4A29-8C40-80348FEEB5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15784" name="WordArt 424">
              <a:extLst>
                <a:ext uri="{FF2B5EF4-FFF2-40B4-BE49-F238E27FC236}">
                  <a16:creationId xmlns:a16="http://schemas.microsoft.com/office/drawing/2014/main" id="{86CA9C48-A88A-4F4C-8E63-F5DE550A6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15785" name="Group 425">
            <a:extLst>
              <a:ext uri="{FF2B5EF4-FFF2-40B4-BE49-F238E27FC236}">
                <a16:creationId xmlns:a16="http://schemas.microsoft.com/office/drawing/2014/main" id="{F7FAB1A6-EE40-427A-8645-A145B171DBD8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8740775"/>
            <a:ext cx="530225" cy="133350"/>
            <a:chOff x="5242" y="5593"/>
            <a:chExt cx="334" cy="84"/>
          </a:xfrm>
        </p:grpSpPr>
        <p:sp>
          <p:nvSpPr>
            <p:cNvPr id="15786" name="WordArt 426">
              <a:extLst>
                <a:ext uri="{FF2B5EF4-FFF2-40B4-BE49-F238E27FC236}">
                  <a16:creationId xmlns:a16="http://schemas.microsoft.com/office/drawing/2014/main" id="{E0C72546-5533-4C2E-B521-D25E6857AC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15787" name="WordArt 427">
              <a:extLst>
                <a:ext uri="{FF2B5EF4-FFF2-40B4-BE49-F238E27FC236}">
                  <a16:creationId xmlns:a16="http://schemas.microsoft.com/office/drawing/2014/main" id="{6B27241D-5DBC-4055-8B1E-EB6BC7D1D0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15788" name="Group 428">
            <a:extLst>
              <a:ext uri="{FF2B5EF4-FFF2-40B4-BE49-F238E27FC236}">
                <a16:creationId xmlns:a16="http://schemas.microsoft.com/office/drawing/2014/main" id="{F1A59457-47C3-4F27-AF34-CB1DFCC24701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237663"/>
            <a:ext cx="396875" cy="133350"/>
            <a:chOff x="4916" y="4429"/>
            <a:chExt cx="250" cy="84"/>
          </a:xfrm>
        </p:grpSpPr>
        <p:sp>
          <p:nvSpPr>
            <p:cNvPr id="15789" name="WordArt 429">
              <a:extLst>
                <a:ext uri="{FF2B5EF4-FFF2-40B4-BE49-F238E27FC236}">
                  <a16:creationId xmlns:a16="http://schemas.microsoft.com/office/drawing/2014/main" id="{AB801510-572E-490F-A06D-492BC3DA2F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15790" name="WordArt 430">
              <a:extLst>
                <a:ext uri="{FF2B5EF4-FFF2-40B4-BE49-F238E27FC236}">
                  <a16:creationId xmlns:a16="http://schemas.microsoft.com/office/drawing/2014/main" id="{5D80B6DD-228C-41BC-9557-24A72F1D73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15791" name="Group 431">
            <a:extLst>
              <a:ext uri="{FF2B5EF4-FFF2-40B4-BE49-F238E27FC236}">
                <a16:creationId xmlns:a16="http://schemas.microsoft.com/office/drawing/2014/main" id="{345BC16C-1912-4EAB-9412-FB8C42970445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9731375"/>
            <a:ext cx="396875" cy="133350"/>
            <a:chOff x="4766" y="5593"/>
            <a:chExt cx="250" cy="84"/>
          </a:xfrm>
        </p:grpSpPr>
        <p:sp>
          <p:nvSpPr>
            <p:cNvPr id="15792" name="WordArt 432">
              <a:extLst>
                <a:ext uri="{FF2B5EF4-FFF2-40B4-BE49-F238E27FC236}">
                  <a16:creationId xmlns:a16="http://schemas.microsoft.com/office/drawing/2014/main" id="{39E296D5-51E8-41EE-B06B-6B2352D7BE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15793" name="WordArt 433">
              <a:extLst>
                <a:ext uri="{FF2B5EF4-FFF2-40B4-BE49-F238E27FC236}">
                  <a16:creationId xmlns:a16="http://schemas.microsoft.com/office/drawing/2014/main" id="{C6397025-2BD7-4A79-9A3D-E0BC6ECF4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15794" name="Group 434">
            <a:extLst>
              <a:ext uri="{FF2B5EF4-FFF2-40B4-BE49-F238E27FC236}">
                <a16:creationId xmlns:a16="http://schemas.microsoft.com/office/drawing/2014/main" id="{D34B38DC-52CB-4274-A6B5-7B93D567804B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4375150"/>
            <a:ext cx="530225" cy="133350"/>
            <a:chOff x="5235" y="5789"/>
            <a:chExt cx="334" cy="84"/>
          </a:xfrm>
        </p:grpSpPr>
        <p:sp>
          <p:nvSpPr>
            <p:cNvPr id="15795" name="WordArt 435">
              <a:extLst>
                <a:ext uri="{FF2B5EF4-FFF2-40B4-BE49-F238E27FC236}">
                  <a16:creationId xmlns:a16="http://schemas.microsoft.com/office/drawing/2014/main" id="{ED489EE3-AB6E-4D1C-BCDE-37EEADAF7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15796" name="WordArt 436">
              <a:extLst>
                <a:ext uri="{FF2B5EF4-FFF2-40B4-BE49-F238E27FC236}">
                  <a16:creationId xmlns:a16="http://schemas.microsoft.com/office/drawing/2014/main" id="{6FD9C0EA-958E-4CA3-98B1-71DC112014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15797" name="Group 437">
            <a:extLst>
              <a:ext uri="{FF2B5EF4-FFF2-40B4-BE49-F238E27FC236}">
                <a16:creationId xmlns:a16="http://schemas.microsoft.com/office/drawing/2014/main" id="{93A06A4D-16A5-49BA-9465-7E7A20EFC096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6986588"/>
            <a:ext cx="396875" cy="133350"/>
            <a:chOff x="4909" y="4625"/>
            <a:chExt cx="250" cy="84"/>
          </a:xfrm>
        </p:grpSpPr>
        <p:sp>
          <p:nvSpPr>
            <p:cNvPr id="15798" name="WordArt 438">
              <a:extLst>
                <a:ext uri="{FF2B5EF4-FFF2-40B4-BE49-F238E27FC236}">
                  <a16:creationId xmlns:a16="http://schemas.microsoft.com/office/drawing/2014/main" id="{612FC456-B59D-4019-93FF-44B672E541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15799" name="WordArt 439">
              <a:extLst>
                <a:ext uri="{FF2B5EF4-FFF2-40B4-BE49-F238E27FC236}">
                  <a16:creationId xmlns:a16="http://schemas.microsoft.com/office/drawing/2014/main" id="{51E2A32A-16A6-4CEF-B65E-9DE689B38E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15800" name="Group 440">
            <a:extLst>
              <a:ext uri="{FF2B5EF4-FFF2-40B4-BE49-F238E27FC236}">
                <a16:creationId xmlns:a16="http://schemas.microsoft.com/office/drawing/2014/main" id="{AD3E694C-A6D0-4454-8863-7B382B67B475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7165975"/>
            <a:ext cx="396875" cy="133350"/>
            <a:chOff x="4759" y="5789"/>
            <a:chExt cx="250" cy="84"/>
          </a:xfrm>
        </p:grpSpPr>
        <p:sp>
          <p:nvSpPr>
            <p:cNvPr id="15801" name="WordArt 441">
              <a:extLst>
                <a:ext uri="{FF2B5EF4-FFF2-40B4-BE49-F238E27FC236}">
                  <a16:creationId xmlns:a16="http://schemas.microsoft.com/office/drawing/2014/main" id="{B7750B51-2F8A-499D-BDF5-9F0B72709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15802" name="WordArt 442">
              <a:extLst>
                <a:ext uri="{FF2B5EF4-FFF2-40B4-BE49-F238E27FC236}">
                  <a16:creationId xmlns:a16="http://schemas.microsoft.com/office/drawing/2014/main" id="{7DF86378-2DE2-4BEE-8E29-61FBB62D26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15803" name="Group 443">
            <a:extLst>
              <a:ext uri="{FF2B5EF4-FFF2-40B4-BE49-F238E27FC236}">
                <a16:creationId xmlns:a16="http://schemas.microsoft.com/office/drawing/2014/main" id="{C1EE5F5E-277B-47F7-8BA8-EE2C33CFF8C2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356350"/>
            <a:ext cx="530225" cy="133350"/>
            <a:chOff x="5242" y="5933"/>
            <a:chExt cx="334" cy="84"/>
          </a:xfrm>
        </p:grpSpPr>
        <p:sp>
          <p:nvSpPr>
            <p:cNvPr id="15804" name="WordArt 444">
              <a:extLst>
                <a:ext uri="{FF2B5EF4-FFF2-40B4-BE49-F238E27FC236}">
                  <a16:creationId xmlns:a16="http://schemas.microsoft.com/office/drawing/2014/main" id="{A56F05E1-A1AB-4544-9DFE-65382174A9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15805" name="WordArt 445">
              <a:extLst>
                <a:ext uri="{FF2B5EF4-FFF2-40B4-BE49-F238E27FC236}">
                  <a16:creationId xmlns:a16="http://schemas.microsoft.com/office/drawing/2014/main" id="{515344B9-37FD-405B-AC59-410AFCD65E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15806" name="Group 446">
            <a:extLst>
              <a:ext uri="{FF2B5EF4-FFF2-40B4-BE49-F238E27FC236}">
                <a16:creationId xmlns:a16="http://schemas.microsoft.com/office/drawing/2014/main" id="{7EA69E64-81C0-482E-BA66-1F4086A4FCF6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5051425"/>
            <a:ext cx="396875" cy="133350"/>
            <a:chOff x="4916" y="4769"/>
            <a:chExt cx="250" cy="84"/>
          </a:xfrm>
        </p:grpSpPr>
        <p:sp>
          <p:nvSpPr>
            <p:cNvPr id="15807" name="WordArt 447">
              <a:extLst>
                <a:ext uri="{FF2B5EF4-FFF2-40B4-BE49-F238E27FC236}">
                  <a16:creationId xmlns:a16="http://schemas.microsoft.com/office/drawing/2014/main" id="{E195971B-A8E4-48E1-9C60-9CB5ECDBCD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15808" name="WordArt 448">
              <a:extLst>
                <a:ext uri="{FF2B5EF4-FFF2-40B4-BE49-F238E27FC236}">
                  <a16:creationId xmlns:a16="http://schemas.microsoft.com/office/drawing/2014/main" id="{FB6911C5-EC11-433D-AE95-A4CB8B44F0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15809" name="Group 449">
            <a:extLst>
              <a:ext uri="{FF2B5EF4-FFF2-40B4-BE49-F238E27FC236}">
                <a16:creationId xmlns:a16="http://schemas.microsoft.com/office/drawing/2014/main" id="{BC1639BD-7A55-4A28-9F72-F4D4918449DA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2890838"/>
            <a:ext cx="396875" cy="133350"/>
            <a:chOff x="5348" y="4769"/>
            <a:chExt cx="250" cy="84"/>
          </a:xfrm>
        </p:grpSpPr>
        <p:sp>
          <p:nvSpPr>
            <p:cNvPr id="15810" name="WordArt 450">
              <a:extLst>
                <a:ext uri="{FF2B5EF4-FFF2-40B4-BE49-F238E27FC236}">
                  <a16:creationId xmlns:a16="http://schemas.microsoft.com/office/drawing/2014/main" id="{09834334-3CB4-40EC-B8C6-927A65D64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15811" name="WordArt 451">
              <a:extLst>
                <a:ext uri="{FF2B5EF4-FFF2-40B4-BE49-F238E27FC236}">
                  <a16:creationId xmlns:a16="http://schemas.microsoft.com/office/drawing/2014/main" id="{D54ACE87-B028-4128-9D68-22F80B19A8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15812" name="Group 452">
            <a:extLst>
              <a:ext uri="{FF2B5EF4-FFF2-40B4-BE49-F238E27FC236}">
                <a16:creationId xmlns:a16="http://schemas.microsoft.com/office/drawing/2014/main" id="{6A7A449C-9F87-4AED-926E-9ED8419434D6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00800"/>
            <a:ext cx="530225" cy="133350"/>
            <a:chOff x="5235" y="6129"/>
            <a:chExt cx="334" cy="84"/>
          </a:xfrm>
        </p:grpSpPr>
        <p:sp>
          <p:nvSpPr>
            <p:cNvPr id="15813" name="WordArt 453">
              <a:extLst>
                <a:ext uri="{FF2B5EF4-FFF2-40B4-BE49-F238E27FC236}">
                  <a16:creationId xmlns:a16="http://schemas.microsoft.com/office/drawing/2014/main" id="{3DAA4635-1E1C-4426-A9D3-7124B9420F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15814" name="WordArt 454">
              <a:extLst>
                <a:ext uri="{FF2B5EF4-FFF2-40B4-BE49-F238E27FC236}">
                  <a16:creationId xmlns:a16="http://schemas.microsoft.com/office/drawing/2014/main" id="{CFD30564-F258-4F41-80B2-3B9DA229D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15815" name="Group 455">
            <a:extLst>
              <a:ext uri="{FF2B5EF4-FFF2-40B4-BE49-F238E27FC236}">
                <a16:creationId xmlns:a16="http://schemas.microsoft.com/office/drawing/2014/main" id="{48D35F64-8A1C-47B1-9D10-652CF09EBD91}"/>
              </a:ext>
            </a:extLst>
          </p:cNvPr>
          <p:cNvGrpSpPr>
            <a:grpSpLocks/>
          </p:cNvGrpSpPr>
          <p:nvPr/>
        </p:nvGrpSpPr>
        <p:grpSpPr bwMode="auto">
          <a:xfrm>
            <a:off x="5114925" y="5861050"/>
            <a:ext cx="396875" cy="133350"/>
            <a:chOff x="4909" y="4965"/>
            <a:chExt cx="250" cy="84"/>
          </a:xfrm>
        </p:grpSpPr>
        <p:sp>
          <p:nvSpPr>
            <p:cNvPr id="15816" name="WordArt 456">
              <a:extLst>
                <a:ext uri="{FF2B5EF4-FFF2-40B4-BE49-F238E27FC236}">
                  <a16:creationId xmlns:a16="http://schemas.microsoft.com/office/drawing/2014/main" id="{5DEA8372-1356-4379-9B7E-8FA84D55B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15817" name="WordArt 457">
              <a:extLst>
                <a:ext uri="{FF2B5EF4-FFF2-40B4-BE49-F238E27FC236}">
                  <a16:creationId xmlns:a16="http://schemas.microsoft.com/office/drawing/2014/main" id="{CA1E60BC-1D84-4D4E-AC10-2C1660097B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15818" name="Group 458">
            <a:extLst>
              <a:ext uri="{FF2B5EF4-FFF2-40B4-BE49-F238E27FC236}">
                <a16:creationId xmlns:a16="http://schemas.microsoft.com/office/drawing/2014/main" id="{ADAB3895-71BE-4B9C-903D-FD722A7EE8DE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5275263"/>
            <a:ext cx="396875" cy="133350"/>
            <a:chOff x="5341" y="4965"/>
            <a:chExt cx="250" cy="84"/>
          </a:xfrm>
        </p:grpSpPr>
        <p:sp>
          <p:nvSpPr>
            <p:cNvPr id="15819" name="WordArt 459">
              <a:extLst>
                <a:ext uri="{FF2B5EF4-FFF2-40B4-BE49-F238E27FC236}">
                  <a16:creationId xmlns:a16="http://schemas.microsoft.com/office/drawing/2014/main" id="{47F2F7CE-8786-4DD3-AFAD-3DB494F6F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15820" name="WordArt 460">
              <a:extLst>
                <a:ext uri="{FF2B5EF4-FFF2-40B4-BE49-F238E27FC236}">
                  <a16:creationId xmlns:a16="http://schemas.microsoft.com/office/drawing/2014/main" id="{A064C43F-E11B-4508-A3B9-842401B06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15821" name="Group 461">
            <a:extLst>
              <a:ext uri="{FF2B5EF4-FFF2-40B4-BE49-F238E27FC236}">
                <a16:creationId xmlns:a16="http://schemas.microsoft.com/office/drawing/2014/main" id="{F74EC816-8713-47FB-A306-A48F69682959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27588"/>
            <a:ext cx="530225" cy="133350"/>
            <a:chOff x="5242" y="6273"/>
            <a:chExt cx="334" cy="84"/>
          </a:xfrm>
        </p:grpSpPr>
        <p:sp>
          <p:nvSpPr>
            <p:cNvPr id="15822" name="WordArt 462">
              <a:extLst>
                <a:ext uri="{FF2B5EF4-FFF2-40B4-BE49-F238E27FC236}">
                  <a16:creationId xmlns:a16="http://schemas.microsoft.com/office/drawing/2014/main" id="{1D2A4D5F-CE74-414B-A071-89FF1DAF8D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15823" name="WordArt 463">
              <a:extLst>
                <a:ext uri="{FF2B5EF4-FFF2-40B4-BE49-F238E27FC236}">
                  <a16:creationId xmlns:a16="http://schemas.microsoft.com/office/drawing/2014/main" id="{2E1EE5D2-C44D-45AA-BD14-463B9A6153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15824" name="Group 464">
            <a:extLst>
              <a:ext uri="{FF2B5EF4-FFF2-40B4-BE49-F238E27FC236}">
                <a16:creationId xmlns:a16="http://schemas.microsoft.com/office/drawing/2014/main" id="{83B05F0F-C137-4E8B-8D21-613621A34F54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3609975"/>
            <a:ext cx="396875" cy="133350"/>
            <a:chOff x="4916" y="5109"/>
            <a:chExt cx="250" cy="84"/>
          </a:xfrm>
        </p:grpSpPr>
        <p:sp>
          <p:nvSpPr>
            <p:cNvPr id="15825" name="WordArt 465">
              <a:extLst>
                <a:ext uri="{FF2B5EF4-FFF2-40B4-BE49-F238E27FC236}">
                  <a16:creationId xmlns:a16="http://schemas.microsoft.com/office/drawing/2014/main" id="{BD8998CD-8AA8-474C-B10E-41443226D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15826" name="WordArt 466">
              <a:extLst>
                <a:ext uri="{FF2B5EF4-FFF2-40B4-BE49-F238E27FC236}">
                  <a16:creationId xmlns:a16="http://schemas.microsoft.com/office/drawing/2014/main" id="{873A7CF8-92D8-4B0D-B3CB-48BECCF09D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15827" name="Group 467">
            <a:extLst>
              <a:ext uri="{FF2B5EF4-FFF2-40B4-BE49-F238E27FC236}">
                <a16:creationId xmlns:a16="http://schemas.microsoft.com/office/drawing/2014/main" id="{8A64D520-E9B9-4A47-9421-DC617FD51B5B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842250"/>
            <a:ext cx="396875" cy="133350"/>
            <a:chOff x="4766" y="6273"/>
            <a:chExt cx="250" cy="84"/>
          </a:xfrm>
        </p:grpSpPr>
        <p:sp>
          <p:nvSpPr>
            <p:cNvPr id="15828" name="WordArt 468">
              <a:extLst>
                <a:ext uri="{FF2B5EF4-FFF2-40B4-BE49-F238E27FC236}">
                  <a16:creationId xmlns:a16="http://schemas.microsoft.com/office/drawing/2014/main" id="{5B5A4B26-1721-4A2F-8E22-3F52266E1F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15829" name="WordArt 469">
              <a:extLst>
                <a:ext uri="{FF2B5EF4-FFF2-40B4-BE49-F238E27FC236}">
                  <a16:creationId xmlns:a16="http://schemas.microsoft.com/office/drawing/2014/main" id="{D249D24A-6EE8-4008-AE1E-4004240383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15830" name="Group 470">
            <a:extLst>
              <a:ext uri="{FF2B5EF4-FFF2-40B4-BE49-F238E27FC236}">
                <a16:creationId xmlns:a16="http://schemas.microsoft.com/office/drawing/2014/main" id="{9D9504B2-7190-4A20-9BD0-84C746150A20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56688"/>
            <a:ext cx="530225" cy="133350"/>
            <a:chOff x="5235" y="6469"/>
            <a:chExt cx="334" cy="84"/>
          </a:xfrm>
        </p:grpSpPr>
        <p:sp>
          <p:nvSpPr>
            <p:cNvPr id="15831" name="WordArt 471">
              <a:extLst>
                <a:ext uri="{FF2B5EF4-FFF2-40B4-BE49-F238E27FC236}">
                  <a16:creationId xmlns:a16="http://schemas.microsoft.com/office/drawing/2014/main" id="{D26AFBC9-104A-45D9-96D2-E57E8CC911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15832" name="WordArt 472">
              <a:extLst>
                <a:ext uri="{FF2B5EF4-FFF2-40B4-BE49-F238E27FC236}">
                  <a16:creationId xmlns:a16="http://schemas.microsoft.com/office/drawing/2014/main" id="{1407C71E-D52A-4E76-9219-F131804C42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15833" name="Group 473">
            <a:extLst>
              <a:ext uri="{FF2B5EF4-FFF2-40B4-BE49-F238E27FC236}">
                <a16:creationId xmlns:a16="http://schemas.microsoft.com/office/drawing/2014/main" id="{49031937-4511-4F1D-ACAC-2F8B806F1897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521075"/>
            <a:ext cx="396875" cy="133350"/>
            <a:chOff x="4909" y="5305"/>
            <a:chExt cx="250" cy="84"/>
          </a:xfrm>
        </p:grpSpPr>
        <p:sp>
          <p:nvSpPr>
            <p:cNvPr id="15834" name="WordArt 474">
              <a:extLst>
                <a:ext uri="{FF2B5EF4-FFF2-40B4-BE49-F238E27FC236}">
                  <a16:creationId xmlns:a16="http://schemas.microsoft.com/office/drawing/2014/main" id="{A2A4FDC9-E5C4-4ED8-B2D3-0E99CB2782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15835" name="WordArt 475">
              <a:extLst>
                <a:ext uri="{FF2B5EF4-FFF2-40B4-BE49-F238E27FC236}">
                  <a16:creationId xmlns:a16="http://schemas.microsoft.com/office/drawing/2014/main" id="{4278A664-A12E-4267-B851-F78CFAB70D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15836" name="Group 476">
            <a:extLst>
              <a:ext uri="{FF2B5EF4-FFF2-40B4-BE49-F238E27FC236}">
                <a16:creationId xmlns:a16="http://schemas.microsoft.com/office/drawing/2014/main" id="{FFBDD2C3-F35D-4A18-AE8C-D47F39C1C6F0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975600"/>
            <a:ext cx="396875" cy="133350"/>
            <a:chOff x="4759" y="6469"/>
            <a:chExt cx="250" cy="84"/>
          </a:xfrm>
        </p:grpSpPr>
        <p:sp>
          <p:nvSpPr>
            <p:cNvPr id="15837" name="WordArt 477">
              <a:extLst>
                <a:ext uri="{FF2B5EF4-FFF2-40B4-BE49-F238E27FC236}">
                  <a16:creationId xmlns:a16="http://schemas.microsoft.com/office/drawing/2014/main" id="{FA534D9E-F45B-4711-B33E-1ACB25654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15838" name="WordArt 478">
              <a:extLst>
                <a:ext uri="{FF2B5EF4-FFF2-40B4-BE49-F238E27FC236}">
                  <a16:creationId xmlns:a16="http://schemas.microsoft.com/office/drawing/2014/main" id="{F0816AA8-F7D3-4B4F-AF53-37121E4AB8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15839" name="Group 479">
            <a:extLst>
              <a:ext uri="{FF2B5EF4-FFF2-40B4-BE49-F238E27FC236}">
                <a16:creationId xmlns:a16="http://schemas.microsoft.com/office/drawing/2014/main" id="{9F44527E-BC06-44CB-A48D-14F515C1C25F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556125"/>
            <a:ext cx="396875" cy="133350"/>
            <a:chOff x="4916" y="5449"/>
            <a:chExt cx="250" cy="84"/>
          </a:xfrm>
        </p:grpSpPr>
        <p:sp>
          <p:nvSpPr>
            <p:cNvPr id="15840" name="WordArt 480">
              <a:extLst>
                <a:ext uri="{FF2B5EF4-FFF2-40B4-BE49-F238E27FC236}">
                  <a16:creationId xmlns:a16="http://schemas.microsoft.com/office/drawing/2014/main" id="{417BE26D-7813-43BB-BC5E-D29A52EF4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15841" name="WordArt 481">
              <a:extLst>
                <a:ext uri="{FF2B5EF4-FFF2-40B4-BE49-F238E27FC236}">
                  <a16:creationId xmlns:a16="http://schemas.microsoft.com/office/drawing/2014/main" id="{FA824A3E-72B8-403C-9BE6-1C6AE42E58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15842" name="Group 482">
            <a:extLst>
              <a:ext uri="{FF2B5EF4-FFF2-40B4-BE49-F238E27FC236}">
                <a16:creationId xmlns:a16="http://schemas.microsoft.com/office/drawing/2014/main" id="{33455E45-B508-4CBA-819A-1865ECA797FC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7437438"/>
            <a:ext cx="396875" cy="133350"/>
            <a:chOff x="5348" y="5449"/>
            <a:chExt cx="250" cy="84"/>
          </a:xfrm>
        </p:grpSpPr>
        <p:sp>
          <p:nvSpPr>
            <p:cNvPr id="15843" name="WordArt 483">
              <a:extLst>
                <a:ext uri="{FF2B5EF4-FFF2-40B4-BE49-F238E27FC236}">
                  <a16:creationId xmlns:a16="http://schemas.microsoft.com/office/drawing/2014/main" id="{7E304E19-A177-454F-AF1A-C79973C0A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15844" name="WordArt 484">
              <a:extLst>
                <a:ext uri="{FF2B5EF4-FFF2-40B4-BE49-F238E27FC236}">
                  <a16:creationId xmlns:a16="http://schemas.microsoft.com/office/drawing/2014/main" id="{349DA1B4-F847-4A6F-AD1D-6358DA17C0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15845" name="Group 485">
            <a:extLst>
              <a:ext uri="{FF2B5EF4-FFF2-40B4-BE49-F238E27FC236}">
                <a16:creationId xmlns:a16="http://schemas.microsoft.com/office/drawing/2014/main" id="{C3EF8A4C-A51C-49BF-AE87-80CA42F30A73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4600575"/>
            <a:ext cx="396875" cy="133350"/>
            <a:chOff x="4931" y="5646"/>
            <a:chExt cx="250" cy="84"/>
          </a:xfrm>
        </p:grpSpPr>
        <p:sp>
          <p:nvSpPr>
            <p:cNvPr id="15846" name="WordArt 486">
              <a:extLst>
                <a:ext uri="{FF2B5EF4-FFF2-40B4-BE49-F238E27FC236}">
                  <a16:creationId xmlns:a16="http://schemas.microsoft.com/office/drawing/2014/main" id="{03089F1B-6884-404F-9182-BC834F82CA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15847" name="WordArt 487">
              <a:extLst>
                <a:ext uri="{FF2B5EF4-FFF2-40B4-BE49-F238E27FC236}">
                  <a16:creationId xmlns:a16="http://schemas.microsoft.com/office/drawing/2014/main" id="{5F85D8C6-869F-4765-B621-0F95841DC6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15848" name="Group 488">
            <a:extLst>
              <a:ext uri="{FF2B5EF4-FFF2-40B4-BE49-F238E27FC236}">
                <a16:creationId xmlns:a16="http://schemas.microsoft.com/office/drawing/2014/main" id="{683FD80D-9FA2-4B00-BC46-A5910266D75B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031038"/>
            <a:ext cx="396875" cy="133350"/>
            <a:chOff x="5363" y="5646"/>
            <a:chExt cx="250" cy="84"/>
          </a:xfrm>
        </p:grpSpPr>
        <p:sp>
          <p:nvSpPr>
            <p:cNvPr id="15849" name="WordArt 489">
              <a:extLst>
                <a:ext uri="{FF2B5EF4-FFF2-40B4-BE49-F238E27FC236}">
                  <a16:creationId xmlns:a16="http://schemas.microsoft.com/office/drawing/2014/main" id="{7A2A4669-960E-4E83-A281-71F4E3B789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15850" name="WordArt 490">
              <a:extLst>
                <a:ext uri="{FF2B5EF4-FFF2-40B4-BE49-F238E27FC236}">
                  <a16:creationId xmlns:a16="http://schemas.microsoft.com/office/drawing/2014/main" id="{951EA9BE-E722-4AB1-ACC3-B001F9FD70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15851" name="Group 491">
            <a:extLst>
              <a:ext uri="{FF2B5EF4-FFF2-40B4-BE49-F238E27FC236}">
                <a16:creationId xmlns:a16="http://schemas.microsoft.com/office/drawing/2014/main" id="{12084091-C1C7-497F-93C0-F5D9F0B79FA5}"/>
              </a:ext>
            </a:extLst>
          </p:cNvPr>
          <p:cNvGrpSpPr>
            <a:grpSpLocks/>
          </p:cNvGrpSpPr>
          <p:nvPr/>
        </p:nvGrpSpPr>
        <p:grpSpPr bwMode="auto">
          <a:xfrm>
            <a:off x="6518275" y="3114675"/>
            <a:ext cx="396875" cy="133350"/>
            <a:chOff x="4938" y="5790"/>
            <a:chExt cx="250" cy="84"/>
          </a:xfrm>
        </p:grpSpPr>
        <p:sp>
          <p:nvSpPr>
            <p:cNvPr id="15852" name="WordArt 492">
              <a:extLst>
                <a:ext uri="{FF2B5EF4-FFF2-40B4-BE49-F238E27FC236}">
                  <a16:creationId xmlns:a16="http://schemas.microsoft.com/office/drawing/2014/main" id="{9442E776-A00E-47F9-A67F-55094956F1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15853" name="WordArt 493">
              <a:extLst>
                <a:ext uri="{FF2B5EF4-FFF2-40B4-BE49-F238E27FC236}">
                  <a16:creationId xmlns:a16="http://schemas.microsoft.com/office/drawing/2014/main" id="{AADC72F2-36AC-4E49-958C-3B7601BAC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15854" name="Group 494">
            <a:extLst>
              <a:ext uri="{FF2B5EF4-FFF2-40B4-BE49-F238E27FC236}">
                <a16:creationId xmlns:a16="http://schemas.microsoft.com/office/drawing/2014/main" id="{70D8BA18-6549-4BBF-8C3E-E76728332EE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075488"/>
            <a:ext cx="396875" cy="133350"/>
            <a:chOff x="5370" y="5790"/>
            <a:chExt cx="250" cy="84"/>
          </a:xfrm>
        </p:grpSpPr>
        <p:sp>
          <p:nvSpPr>
            <p:cNvPr id="15855" name="WordArt 495">
              <a:extLst>
                <a:ext uri="{FF2B5EF4-FFF2-40B4-BE49-F238E27FC236}">
                  <a16:creationId xmlns:a16="http://schemas.microsoft.com/office/drawing/2014/main" id="{7414968F-78EA-4DDF-9F64-B8B41625EB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15856" name="WordArt 496">
              <a:extLst>
                <a:ext uri="{FF2B5EF4-FFF2-40B4-BE49-F238E27FC236}">
                  <a16:creationId xmlns:a16="http://schemas.microsoft.com/office/drawing/2014/main" id="{6FA42E59-C0BA-4689-80FC-E27BFF9267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15857" name="Group 497">
            <a:extLst>
              <a:ext uri="{FF2B5EF4-FFF2-40B4-BE49-F238E27FC236}">
                <a16:creationId xmlns:a16="http://schemas.microsoft.com/office/drawing/2014/main" id="{855FE4F1-F2AD-4BC9-84AA-74E91391D437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3475038"/>
            <a:ext cx="396875" cy="133350"/>
            <a:chOff x="4931" y="5986"/>
            <a:chExt cx="250" cy="84"/>
          </a:xfrm>
        </p:grpSpPr>
        <p:sp>
          <p:nvSpPr>
            <p:cNvPr id="15858" name="WordArt 498">
              <a:extLst>
                <a:ext uri="{FF2B5EF4-FFF2-40B4-BE49-F238E27FC236}">
                  <a16:creationId xmlns:a16="http://schemas.microsoft.com/office/drawing/2014/main" id="{30E9A498-496C-4346-A614-CB5CFAD786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15859" name="WordArt 499">
              <a:extLst>
                <a:ext uri="{FF2B5EF4-FFF2-40B4-BE49-F238E27FC236}">
                  <a16:creationId xmlns:a16="http://schemas.microsoft.com/office/drawing/2014/main" id="{17AB2005-1256-4F74-BC48-688B0EF655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15860" name="Group 500">
            <a:extLst>
              <a:ext uri="{FF2B5EF4-FFF2-40B4-BE49-F238E27FC236}">
                <a16:creationId xmlns:a16="http://schemas.microsoft.com/office/drawing/2014/main" id="{4D4C8B15-5C10-4DCA-AD9E-554DBD682269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750175"/>
            <a:ext cx="396875" cy="133350"/>
            <a:chOff x="4781" y="7150"/>
            <a:chExt cx="250" cy="84"/>
          </a:xfrm>
        </p:grpSpPr>
        <p:sp>
          <p:nvSpPr>
            <p:cNvPr id="15861" name="WordArt 501">
              <a:extLst>
                <a:ext uri="{FF2B5EF4-FFF2-40B4-BE49-F238E27FC236}">
                  <a16:creationId xmlns:a16="http://schemas.microsoft.com/office/drawing/2014/main" id="{83DD4298-E7B4-4E0B-BD35-F0265CDA18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15862" name="WordArt 502">
              <a:extLst>
                <a:ext uri="{FF2B5EF4-FFF2-40B4-BE49-F238E27FC236}">
                  <a16:creationId xmlns:a16="http://schemas.microsoft.com/office/drawing/2014/main" id="{4B9643F4-8A25-4B52-BDF3-109AD96B8D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15863" name="Group 503">
            <a:extLst>
              <a:ext uri="{FF2B5EF4-FFF2-40B4-BE49-F238E27FC236}">
                <a16:creationId xmlns:a16="http://schemas.microsoft.com/office/drawing/2014/main" id="{E1490AAD-499F-4E8E-8C43-FD868B1DAFF1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375150"/>
            <a:ext cx="396875" cy="133350"/>
            <a:chOff x="4938" y="6130"/>
            <a:chExt cx="250" cy="84"/>
          </a:xfrm>
        </p:grpSpPr>
        <p:sp>
          <p:nvSpPr>
            <p:cNvPr id="15864" name="WordArt 504">
              <a:extLst>
                <a:ext uri="{FF2B5EF4-FFF2-40B4-BE49-F238E27FC236}">
                  <a16:creationId xmlns:a16="http://schemas.microsoft.com/office/drawing/2014/main" id="{73B5DEAF-5865-4868-AC76-FD7C147EFE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15865" name="WordArt 505">
              <a:extLst>
                <a:ext uri="{FF2B5EF4-FFF2-40B4-BE49-F238E27FC236}">
                  <a16:creationId xmlns:a16="http://schemas.microsoft.com/office/drawing/2014/main" id="{0C973C05-48DC-4548-8AA9-632F54DA0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  <p:grpSp>
        <p:nvGrpSpPr>
          <p:cNvPr id="15866" name="Group 506">
            <a:extLst>
              <a:ext uri="{FF2B5EF4-FFF2-40B4-BE49-F238E27FC236}">
                <a16:creationId xmlns:a16="http://schemas.microsoft.com/office/drawing/2014/main" id="{D1C5EB06-87B0-41F4-8583-C5B32B38C80D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505950"/>
            <a:ext cx="396875" cy="133350"/>
            <a:chOff x="4788" y="7294"/>
            <a:chExt cx="250" cy="84"/>
          </a:xfrm>
        </p:grpSpPr>
        <p:sp>
          <p:nvSpPr>
            <p:cNvPr id="15867" name="WordArt 507">
              <a:extLst>
                <a:ext uri="{FF2B5EF4-FFF2-40B4-BE49-F238E27FC236}">
                  <a16:creationId xmlns:a16="http://schemas.microsoft.com/office/drawing/2014/main" id="{0AAB35F5-D4C3-4592-ABBA-B4B2F592C3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15868" name="WordArt 508">
              <a:extLst>
                <a:ext uri="{FF2B5EF4-FFF2-40B4-BE49-F238E27FC236}">
                  <a16:creationId xmlns:a16="http://schemas.microsoft.com/office/drawing/2014/main" id="{79028854-4E17-4D47-8529-17422B5256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15869" name="Group 509">
            <a:extLst>
              <a:ext uri="{FF2B5EF4-FFF2-40B4-BE49-F238E27FC236}">
                <a16:creationId xmlns:a16="http://schemas.microsoft.com/office/drawing/2014/main" id="{DE7AE745-9931-44FB-9EE1-5E0FB100D4F2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091738"/>
            <a:ext cx="396875" cy="133350"/>
            <a:chOff x="4781" y="7490"/>
            <a:chExt cx="250" cy="84"/>
          </a:xfrm>
        </p:grpSpPr>
        <p:sp>
          <p:nvSpPr>
            <p:cNvPr id="15870" name="WordArt 510">
              <a:extLst>
                <a:ext uri="{FF2B5EF4-FFF2-40B4-BE49-F238E27FC236}">
                  <a16:creationId xmlns:a16="http://schemas.microsoft.com/office/drawing/2014/main" id="{A4F4B5F6-7430-45AD-85C0-A82FCCBDE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15871" name="WordArt 511">
              <a:extLst>
                <a:ext uri="{FF2B5EF4-FFF2-40B4-BE49-F238E27FC236}">
                  <a16:creationId xmlns:a16="http://schemas.microsoft.com/office/drawing/2014/main" id="{5ABD0DFA-4391-4BE1-B311-EA8BE04D74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19" name="Group 335">
            <a:extLst>
              <a:ext uri="{FF2B5EF4-FFF2-40B4-BE49-F238E27FC236}">
                <a16:creationId xmlns:a16="http://schemas.microsoft.com/office/drawing/2014/main" id="{370F802F-1A46-48FE-8EC4-F5FEDE33BB8C}"/>
              </a:ext>
            </a:extLst>
          </p:cNvPr>
          <p:cNvGrpSpPr>
            <a:grpSpLocks/>
          </p:cNvGrpSpPr>
          <p:nvPr/>
        </p:nvGrpSpPr>
        <p:grpSpPr bwMode="auto">
          <a:xfrm>
            <a:off x="2549525" y="4510088"/>
            <a:ext cx="2251075" cy="2160587"/>
            <a:chOff x="1606" y="2841"/>
            <a:chExt cx="1418" cy="1361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7F729FA1-246F-4479-8D58-75A14657E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3125"/>
              <a:ext cx="454" cy="397"/>
            </a:xfrm>
            <a:custGeom>
              <a:avLst/>
              <a:gdLst>
                <a:gd name="T0" fmla="*/ 57 w 454"/>
                <a:gd name="T1" fmla="*/ 0 h 397"/>
                <a:gd name="T2" fmla="*/ 171 w 454"/>
                <a:gd name="T3" fmla="*/ 0 h 397"/>
                <a:gd name="T4" fmla="*/ 171 w 454"/>
                <a:gd name="T5" fmla="*/ 56 h 397"/>
                <a:gd name="T6" fmla="*/ 227 w 454"/>
                <a:gd name="T7" fmla="*/ 56 h 397"/>
                <a:gd name="T8" fmla="*/ 227 w 454"/>
                <a:gd name="T9" fmla="*/ 113 h 397"/>
                <a:gd name="T10" fmla="*/ 284 w 454"/>
                <a:gd name="T11" fmla="*/ 113 h 397"/>
                <a:gd name="T12" fmla="*/ 284 w 454"/>
                <a:gd name="T13" fmla="*/ 170 h 397"/>
                <a:gd name="T14" fmla="*/ 341 w 454"/>
                <a:gd name="T15" fmla="*/ 170 h 397"/>
                <a:gd name="T16" fmla="*/ 341 w 454"/>
                <a:gd name="T17" fmla="*/ 227 h 397"/>
                <a:gd name="T18" fmla="*/ 397 w 454"/>
                <a:gd name="T19" fmla="*/ 227 h 397"/>
                <a:gd name="T20" fmla="*/ 397 w 454"/>
                <a:gd name="T21" fmla="*/ 283 h 397"/>
                <a:gd name="T22" fmla="*/ 454 w 454"/>
                <a:gd name="T23" fmla="*/ 283 h 397"/>
                <a:gd name="T24" fmla="*/ 454 w 454"/>
                <a:gd name="T25" fmla="*/ 397 h 397"/>
                <a:gd name="T26" fmla="*/ 284 w 454"/>
                <a:gd name="T27" fmla="*/ 397 h 397"/>
                <a:gd name="T28" fmla="*/ 284 w 454"/>
                <a:gd name="T29" fmla="*/ 340 h 397"/>
                <a:gd name="T30" fmla="*/ 227 w 454"/>
                <a:gd name="T31" fmla="*/ 340 h 397"/>
                <a:gd name="T32" fmla="*/ 227 w 454"/>
                <a:gd name="T33" fmla="*/ 283 h 397"/>
                <a:gd name="T34" fmla="*/ 171 w 454"/>
                <a:gd name="T35" fmla="*/ 283 h 397"/>
                <a:gd name="T36" fmla="*/ 171 w 454"/>
                <a:gd name="T37" fmla="*/ 227 h 397"/>
                <a:gd name="T38" fmla="*/ 114 w 454"/>
                <a:gd name="T39" fmla="*/ 227 h 397"/>
                <a:gd name="T40" fmla="*/ 114 w 454"/>
                <a:gd name="T41" fmla="*/ 170 h 397"/>
                <a:gd name="T42" fmla="*/ 57 w 454"/>
                <a:gd name="T43" fmla="*/ 170 h 397"/>
                <a:gd name="T44" fmla="*/ 57 w 454"/>
                <a:gd name="T45" fmla="*/ 113 h 397"/>
                <a:gd name="T46" fmla="*/ 0 w 454"/>
                <a:gd name="T47" fmla="*/ 113 h 397"/>
                <a:gd name="T48" fmla="*/ 0 w 454"/>
                <a:gd name="T49" fmla="*/ 56 h 397"/>
                <a:gd name="T50" fmla="*/ 57 w 454"/>
                <a:gd name="T51" fmla="*/ 56 h 397"/>
                <a:gd name="T52" fmla="*/ 57 w 454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397">
                  <a:moveTo>
                    <a:pt x="57" y="0"/>
                  </a:moveTo>
                  <a:lnTo>
                    <a:pt x="171" y="0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44DABC3D-03B5-4BD8-BCD3-F3F952469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841"/>
              <a:ext cx="510" cy="454"/>
            </a:xfrm>
            <a:custGeom>
              <a:avLst/>
              <a:gdLst>
                <a:gd name="T0" fmla="*/ 0 w 510"/>
                <a:gd name="T1" fmla="*/ 284 h 454"/>
                <a:gd name="T2" fmla="*/ 0 w 510"/>
                <a:gd name="T3" fmla="*/ 227 h 454"/>
                <a:gd name="T4" fmla="*/ 170 w 510"/>
                <a:gd name="T5" fmla="*/ 227 h 454"/>
                <a:gd name="T6" fmla="*/ 170 w 510"/>
                <a:gd name="T7" fmla="*/ 114 h 454"/>
                <a:gd name="T8" fmla="*/ 283 w 510"/>
                <a:gd name="T9" fmla="*/ 114 h 454"/>
                <a:gd name="T10" fmla="*/ 283 w 510"/>
                <a:gd name="T11" fmla="*/ 57 h 454"/>
                <a:gd name="T12" fmla="*/ 340 w 510"/>
                <a:gd name="T13" fmla="*/ 57 h 454"/>
                <a:gd name="T14" fmla="*/ 340 w 510"/>
                <a:gd name="T15" fmla="*/ 0 h 454"/>
                <a:gd name="T16" fmla="*/ 397 w 510"/>
                <a:gd name="T17" fmla="*/ 0 h 454"/>
                <a:gd name="T18" fmla="*/ 397 w 510"/>
                <a:gd name="T19" fmla="*/ 57 h 454"/>
                <a:gd name="T20" fmla="*/ 510 w 510"/>
                <a:gd name="T21" fmla="*/ 57 h 454"/>
                <a:gd name="T22" fmla="*/ 510 w 510"/>
                <a:gd name="T23" fmla="*/ 227 h 454"/>
                <a:gd name="T24" fmla="*/ 453 w 510"/>
                <a:gd name="T25" fmla="*/ 227 h 454"/>
                <a:gd name="T26" fmla="*/ 453 w 510"/>
                <a:gd name="T27" fmla="*/ 284 h 454"/>
                <a:gd name="T28" fmla="*/ 340 w 510"/>
                <a:gd name="T29" fmla="*/ 284 h 454"/>
                <a:gd name="T30" fmla="*/ 340 w 510"/>
                <a:gd name="T31" fmla="*/ 340 h 454"/>
                <a:gd name="T32" fmla="*/ 283 w 510"/>
                <a:gd name="T33" fmla="*/ 340 h 454"/>
                <a:gd name="T34" fmla="*/ 283 w 510"/>
                <a:gd name="T35" fmla="*/ 397 h 454"/>
                <a:gd name="T36" fmla="*/ 227 w 510"/>
                <a:gd name="T37" fmla="*/ 397 h 454"/>
                <a:gd name="T38" fmla="*/ 227 w 510"/>
                <a:gd name="T39" fmla="*/ 454 h 454"/>
                <a:gd name="T40" fmla="*/ 170 w 510"/>
                <a:gd name="T41" fmla="*/ 454 h 454"/>
                <a:gd name="T42" fmla="*/ 170 w 510"/>
                <a:gd name="T43" fmla="*/ 397 h 454"/>
                <a:gd name="T44" fmla="*/ 113 w 510"/>
                <a:gd name="T45" fmla="*/ 397 h 454"/>
                <a:gd name="T46" fmla="*/ 113 w 510"/>
                <a:gd name="T47" fmla="*/ 340 h 454"/>
                <a:gd name="T48" fmla="*/ 57 w 510"/>
                <a:gd name="T49" fmla="*/ 340 h 454"/>
                <a:gd name="T50" fmla="*/ 57 w 510"/>
                <a:gd name="T51" fmla="*/ 284 h 454"/>
                <a:gd name="T52" fmla="*/ 0 w 510"/>
                <a:gd name="T53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454">
                  <a:moveTo>
                    <a:pt x="0" y="284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3910FB4C-32CA-40C3-AD10-EFC705F38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068"/>
              <a:ext cx="340" cy="340"/>
            </a:xfrm>
            <a:custGeom>
              <a:avLst/>
              <a:gdLst>
                <a:gd name="T0" fmla="*/ 283 w 340"/>
                <a:gd name="T1" fmla="*/ 0 h 340"/>
                <a:gd name="T2" fmla="*/ 283 w 340"/>
                <a:gd name="T3" fmla="*/ 57 h 340"/>
                <a:gd name="T4" fmla="*/ 340 w 340"/>
                <a:gd name="T5" fmla="*/ 57 h 340"/>
                <a:gd name="T6" fmla="*/ 340 w 340"/>
                <a:gd name="T7" fmla="*/ 113 h 340"/>
                <a:gd name="T8" fmla="*/ 226 w 340"/>
                <a:gd name="T9" fmla="*/ 113 h 340"/>
                <a:gd name="T10" fmla="*/ 226 w 340"/>
                <a:gd name="T11" fmla="*/ 284 h 340"/>
                <a:gd name="T12" fmla="*/ 170 w 340"/>
                <a:gd name="T13" fmla="*/ 284 h 340"/>
                <a:gd name="T14" fmla="*/ 170 w 340"/>
                <a:gd name="T15" fmla="*/ 340 h 340"/>
                <a:gd name="T16" fmla="*/ 56 w 340"/>
                <a:gd name="T17" fmla="*/ 340 h 340"/>
                <a:gd name="T18" fmla="*/ 56 w 340"/>
                <a:gd name="T19" fmla="*/ 284 h 340"/>
                <a:gd name="T20" fmla="*/ 0 w 340"/>
                <a:gd name="T21" fmla="*/ 284 h 340"/>
                <a:gd name="T22" fmla="*/ 0 w 340"/>
                <a:gd name="T23" fmla="*/ 170 h 340"/>
                <a:gd name="T24" fmla="*/ 56 w 340"/>
                <a:gd name="T25" fmla="*/ 170 h 340"/>
                <a:gd name="T26" fmla="*/ 56 w 340"/>
                <a:gd name="T27" fmla="*/ 113 h 340"/>
                <a:gd name="T28" fmla="*/ 113 w 340"/>
                <a:gd name="T29" fmla="*/ 113 h 340"/>
                <a:gd name="T30" fmla="*/ 113 w 340"/>
                <a:gd name="T31" fmla="*/ 57 h 340"/>
                <a:gd name="T32" fmla="*/ 226 w 340"/>
                <a:gd name="T33" fmla="*/ 57 h 340"/>
                <a:gd name="T34" fmla="*/ 226 w 340"/>
                <a:gd name="T35" fmla="*/ 0 h 340"/>
                <a:gd name="T36" fmla="*/ 283 w 340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017C3147-77EC-4882-9239-64128973F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352"/>
              <a:ext cx="453" cy="510"/>
            </a:xfrm>
            <a:custGeom>
              <a:avLst/>
              <a:gdLst>
                <a:gd name="T0" fmla="*/ 113 w 453"/>
                <a:gd name="T1" fmla="*/ 56 h 510"/>
                <a:gd name="T2" fmla="*/ 113 w 453"/>
                <a:gd name="T3" fmla="*/ 170 h 510"/>
                <a:gd name="T4" fmla="*/ 56 w 453"/>
                <a:gd name="T5" fmla="*/ 170 h 510"/>
                <a:gd name="T6" fmla="*/ 56 w 453"/>
                <a:gd name="T7" fmla="*/ 226 h 510"/>
                <a:gd name="T8" fmla="*/ 170 w 453"/>
                <a:gd name="T9" fmla="*/ 226 h 510"/>
                <a:gd name="T10" fmla="*/ 170 w 453"/>
                <a:gd name="T11" fmla="*/ 283 h 510"/>
                <a:gd name="T12" fmla="*/ 0 w 453"/>
                <a:gd name="T13" fmla="*/ 283 h 510"/>
                <a:gd name="T14" fmla="*/ 0 w 453"/>
                <a:gd name="T15" fmla="*/ 340 h 510"/>
                <a:gd name="T16" fmla="*/ 56 w 453"/>
                <a:gd name="T17" fmla="*/ 340 h 510"/>
                <a:gd name="T18" fmla="*/ 56 w 453"/>
                <a:gd name="T19" fmla="*/ 453 h 510"/>
                <a:gd name="T20" fmla="*/ 170 w 453"/>
                <a:gd name="T21" fmla="*/ 453 h 510"/>
                <a:gd name="T22" fmla="*/ 170 w 453"/>
                <a:gd name="T23" fmla="*/ 510 h 510"/>
                <a:gd name="T24" fmla="*/ 397 w 453"/>
                <a:gd name="T25" fmla="*/ 510 h 510"/>
                <a:gd name="T26" fmla="*/ 397 w 453"/>
                <a:gd name="T27" fmla="*/ 396 h 510"/>
                <a:gd name="T28" fmla="*/ 453 w 453"/>
                <a:gd name="T29" fmla="*/ 396 h 510"/>
                <a:gd name="T30" fmla="*/ 453 w 453"/>
                <a:gd name="T31" fmla="*/ 226 h 510"/>
                <a:gd name="T32" fmla="*/ 397 w 453"/>
                <a:gd name="T33" fmla="*/ 226 h 510"/>
                <a:gd name="T34" fmla="*/ 397 w 453"/>
                <a:gd name="T35" fmla="*/ 170 h 510"/>
                <a:gd name="T36" fmla="*/ 340 w 453"/>
                <a:gd name="T37" fmla="*/ 170 h 510"/>
                <a:gd name="T38" fmla="*/ 340 w 453"/>
                <a:gd name="T39" fmla="*/ 56 h 510"/>
                <a:gd name="T40" fmla="*/ 226 w 453"/>
                <a:gd name="T41" fmla="*/ 56 h 510"/>
                <a:gd name="T42" fmla="*/ 226 w 453"/>
                <a:gd name="T43" fmla="*/ 0 h 510"/>
                <a:gd name="T44" fmla="*/ 170 w 453"/>
                <a:gd name="T45" fmla="*/ 0 h 510"/>
                <a:gd name="T46" fmla="*/ 170 w 453"/>
                <a:gd name="T47" fmla="*/ 56 h 510"/>
                <a:gd name="T48" fmla="*/ 113 w 453"/>
                <a:gd name="T49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10">
                  <a:moveTo>
                    <a:pt x="113" y="56"/>
                  </a:move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24191195-C33A-42B4-95B0-D1B280F1C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635"/>
              <a:ext cx="794" cy="567"/>
            </a:xfrm>
            <a:custGeom>
              <a:avLst/>
              <a:gdLst>
                <a:gd name="T0" fmla="*/ 0 w 794"/>
                <a:gd name="T1" fmla="*/ 227 h 567"/>
                <a:gd name="T2" fmla="*/ 114 w 794"/>
                <a:gd name="T3" fmla="*/ 227 h 567"/>
                <a:gd name="T4" fmla="*/ 114 w 794"/>
                <a:gd name="T5" fmla="*/ 113 h 567"/>
                <a:gd name="T6" fmla="*/ 170 w 794"/>
                <a:gd name="T7" fmla="*/ 113 h 567"/>
                <a:gd name="T8" fmla="*/ 170 w 794"/>
                <a:gd name="T9" fmla="*/ 0 h 567"/>
                <a:gd name="T10" fmla="*/ 340 w 794"/>
                <a:gd name="T11" fmla="*/ 0 h 567"/>
                <a:gd name="T12" fmla="*/ 340 w 794"/>
                <a:gd name="T13" fmla="*/ 57 h 567"/>
                <a:gd name="T14" fmla="*/ 454 w 794"/>
                <a:gd name="T15" fmla="*/ 57 h 567"/>
                <a:gd name="T16" fmla="*/ 454 w 794"/>
                <a:gd name="T17" fmla="*/ 113 h 567"/>
                <a:gd name="T18" fmla="*/ 510 w 794"/>
                <a:gd name="T19" fmla="*/ 113 h 567"/>
                <a:gd name="T20" fmla="*/ 510 w 794"/>
                <a:gd name="T21" fmla="*/ 57 h 567"/>
                <a:gd name="T22" fmla="*/ 567 w 794"/>
                <a:gd name="T23" fmla="*/ 57 h 567"/>
                <a:gd name="T24" fmla="*/ 567 w 794"/>
                <a:gd name="T25" fmla="*/ 113 h 567"/>
                <a:gd name="T26" fmla="*/ 681 w 794"/>
                <a:gd name="T27" fmla="*/ 113 h 567"/>
                <a:gd name="T28" fmla="*/ 681 w 794"/>
                <a:gd name="T29" fmla="*/ 57 h 567"/>
                <a:gd name="T30" fmla="*/ 737 w 794"/>
                <a:gd name="T31" fmla="*/ 57 h 567"/>
                <a:gd name="T32" fmla="*/ 737 w 794"/>
                <a:gd name="T33" fmla="*/ 113 h 567"/>
                <a:gd name="T34" fmla="*/ 794 w 794"/>
                <a:gd name="T35" fmla="*/ 113 h 567"/>
                <a:gd name="T36" fmla="*/ 794 w 794"/>
                <a:gd name="T37" fmla="*/ 227 h 567"/>
                <a:gd name="T38" fmla="*/ 737 w 794"/>
                <a:gd name="T39" fmla="*/ 227 h 567"/>
                <a:gd name="T40" fmla="*/ 737 w 794"/>
                <a:gd name="T41" fmla="*/ 284 h 567"/>
                <a:gd name="T42" fmla="*/ 737 w 794"/>
                <a:gd name="T43" fmla="*/ 340 h 567"/>
                <a:gd name="T44" fmla="*/ 794 w 794"/>
                <a:gd name="T45" fmla="*/ 340 h 567"/>
                <a:gd name="T46" fmla="*/ 794 w 794"/>
                <a:gd name="T47" fmla="*/ 397 h 567"/>
                <a:gd name="T48" fmla="*/ 737 w 794"/>
                <a:gd name="T49" fmla="*/ 397 h 567"/>
                <a:gd name="T50" fmla="*/ 737 w 794"/>
                <a:gd name="T51" fmla="*/ 454 h 567"/>
                <a:gd name="T52" fmla="*/ 681 w 794"/>
                <a:gd name="T53" fmla="*/ 454 h 567"/>
                <a:gd name="T54" fmla="*/ 681 w 794"/>
                <a:gd name="T55" fmla="*/ 567 h 567"/>
                <a:gd name="T56" fmla="*/ 567 w 794"/>
                <a:gd name="T57" fmla="*/ 567 h 567"/>
                <a:gd name="T58" fmla="*/ 567 w 794"/>
                <a:gd name="T59" fmla="*/ 510 h 567"/>
                <a:gd name="T60" fmla="*/ 454 w 794"/>
                <a:gd name="T61" fmla="*/ 510 h 567"/>
                <a:gd name="T62" fmla="*/ 454 w 794"/>
                <a:gd name="T63" fmla="*/ 227 h 567"/>
                <a:gd name="T64" fmla="*/ 340 w 794"/>
                <a:gd name="T65" fmla="*/ 227 h 567"/>
                <a:gd name="T66" fmla="*/ 340 w 794"/>
                <a:gd name="T67" fmla="*/ 284 h 567"/>
                <a:gd name="T68" fmla="*/ 284 w 794"/>
                <a:gd name="T69" fmla="*/ 284 h 567"/>
                <a:gd name="T70" fmla="*/ 284 w 794"/>
                <a:gd name="T71" fmla="*/ 340 h 567"/>
                <a:gd name="T72" fmla="*/ 170 w 794"/>
                <a:gd name="T73" fmla="*/ 340 h 567"/>
                <a:gd name="T74" fmla="*/ 170 w 794"/>
                <a:gd name="T75" fmla="*/ 284 h 567"/>
                <a:gd name="T76" fmla="*/ 0 w 794"/>
                <a:gd name="T77" fmla="*/ 284 h 567"/>
                <a:gd name="T78" fmla="*/ 0 w 794"/>
                <a:gd name="T7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567">
                  <a:moveTo>
                    <a:pt x="0" y="227"/>
                  </a:moveTo>
                  <a:lnTo>
                    <a:pt x="114" y="227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FC9587E9-E99C-47CB-9B6A-E712A479F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181"/>
              <a:ext cx="794" cy="567"/>
            </a:xfrm>
            <a:custGeom>
              <a:avLst/>
              <a:gdLst>
                <a:gd name="T0" fmla="*/ 794 w 794"/>
                <a:gd name="T1" fmla="*/ 511 h 567"/>
                <a:gd name="T2" fmla="*/ 794 w 794"/>
                <a:gd name="T3" fmla="*/ 454 h 567"/>
                <a:gd name="T4" fmla="*/ 738 w 794"/>
                <a:gd name="T5" fmla="*/ 454 h 567"/>
                <a:gd name="T6" fmla="*/ 738 w 794"/>
                <a:gd name="T7" fmla="*/ 397 h 567"/>
                <a:gd name="T8" fmla="*/ 681 w 794"/>
                <a:gd name="T9" fmla="*/ 397 h 567"/>
                <a:gd name="T10" fmla="*/ 681 w 794"/>
                <a:gd name="T11" fmla="*/ 341 h 567"/>
                <a:gd name="T12" fmla="*/ 738 w 794"/>
                <a:gd name="T13" fmla="*/ 341 h 567"/>
                <a:gd name="T14" fmla="*/ 738 w 794"/>
                <a:gd name="T15" fmla="*/ 227 h 567"/>
                <a:gd name="T16" fmla="*/ 681 w 794"/>
                <a:gd name="T17" fmla="*/ 227 h 567"/>
                <a:gd name="T18" fmla="*/ 681 w 794"/>
                <a:gd name="T19" fmla="*/ 171 h 567"/>
                <a:gd name="T20" fmla="*/ 511 w 794"/>
                <a:gd name="T21" fmla="*/ 171 h 567"/>
                <a:gd name="T22" fmla="*/ 511 w 794"/>
                <a:gd name="T23" fmla="*/ 114 h 567"/>
                <a:gd name="T24" fmla="*/ 454 w 794"/>
                <a:gd name="T25" fmla="*/ 114 h 567"/>
                <a:gd name="T26" fmla="*/ 454 w 794"/>
                <a:gd name="T27" fmla="*/ 0 h 567"/>
                <a:gd name="T28" fmla="*/ 397 w 794"/>
                <a:gd name="T29" fmla="*/ 0 h 567"/>
                <a:gd name="T30" fmla="*/ 397 w 794"/>
                <a:gd name="T31" fmla="*/ 114 h 567"/>
                <a:gd name="T32" fmla="*/ 397 w 794"/>
                <a:gd name="T33" fmla="*/ 171 h 567"/>
                <a:gd name="T34" fmla="*/ 341 w 794"/>
                <a:gd name="T35" fmla="*/ 171 h 567"/>
                <a:gd name="T36" fmla="*/ 341 w 794"/>
                <a:gd name="T37" fmla="*/ 57 h 567"/>
                <a:gd name="T38" fmla="*/ 171 w 794"/>
                <a:gd name="T39" fmla="*/ 57 h 567"/>
                <a:gd name="T40" fmla="*/ 171 w 794"/>
                <a:gd name="T41" fmla="*/ 0 h 567"/>
                <a:gd name="T42" fmla="*/ 0 w 794"/>
                <a:gd name="T43" fmla="*/ 0 h 567"/>
                <a:gd name="T44" fmla="*/ 0 w 794"/>
                <a:gd name="T45" fmla="*/ 227 h 567"/>
                <a:gd name="T46" fmla="*/ 114 w 794"/>
                <a:gd name="T47" fmla="*/ 227 h 567"/>
                <a:gd name="T48" fmla="*/ 114 w 794"/>
                <a:gd name="T49" fmla="*/ 341 h 567"/>
                <a:gd name="T50" fmla="*/ 171 w 794"/>
                <a:gd name="T51" fmla="*/ 341 h 567"/>
                <a:gd name="T52" fmla="*/ 171 w 794"/>
                <a:gd name="T53" fmla="*/ 397 h 567"/>
                <a:gd name="T54" fmla="*/ 227 w 794"/>
                <a:gd name="T55" fmla="*/ 397 h 567"/>
                <a:gd name="T56" fmla="*/ 227 w 794"/>
                <a:gd name="T57" fmla="*/ 454 h 567"/>
                <a:gd name="T58" fmla="*/ 397 w 794"/>
                <a:gd name="T59" fmla="*/ 454 h 567"/>
                <a:gd name="T60" fmla="*/ 397 w 794"/>
                <a:gd name="T61" fmla="*/ 511 h 567"/>
                <a:gd name="T62" fmla="*/ 511 w 794"/>
                <a:gd name="T63" fmla="*/ 511 h 567"/>
                <a:gd name="T64" fmla="*/ 511 w 794"/>
                <a:gd name="T65" fmla="*/ 567 h 567"/>
                <a:gd name="T66" fmla="*/ 567 w 794"/>
                <a:gd name="T67" fmla="*/ 567 h 567"/>
                <a:gd name="T68" fmla="*/ 567 w 794"/>
                <a:gd name="T69" fmla="*/ 511 h 567"/>
                <a:gd name="T70" fmla="*/ 624 w 794"/>
                <a:gd name="T71" fmla="*/ 511 h 567"/>
                <a:gd name="T72" fmla="*/ 624 w 794"/>
                <a:gd name="T73" fmla="*/ 567 h 567"/>
                <a:gd name="T74" fmla="*/ 738 w 794"/>
                <a:gd name="T75" fmla="*/ 567 h 567"/>
                <a:gd name="T76" fmla="*/ 738 w 794"/>
                <a:gd name="T77" fmla="*/ 511 h 567"/>
                <a:gd name="T78" fmla="*/ 794 w 794"/>
                <a:gd name="T79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567">
                  <a:moveTo>
                    <a:pt x="794" y="511"/>
                  </a:moveTo>
                  <a:lnTo>
                    <a:pt x="794" y="454"/>
                  </a:lnTo>
                  <a:lnTo>
                    <a:pt x="738" y="454"/>
                  </a:lnTo>
                  <a:lnTo>
                    <a:pt x="738" y="397"/>
                  </a:lnTo>
                  <a:lnTo>
                    <a:pt x="681" y="397"/>
                  </a:lnTo>
                  <a:lnTo>
                    <a:pt x="681" y="341"/>
                  </a:lnTo>
                  <a:lnTo>
                    <a:pt x="738" y="341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171"/>
                  </a:lnTo>
                  <a:lnTo>
                    <a:pt x="511" y="171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738" y="567"/>
                  </a:lnTo>
                  <a:lnTo>
                    <a:pt x="738" y="511"/>
                  </a:lnTo>
                  <a:lnTo>
                    <a:pt x="794" y="51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20" name="Group 336">
            <a:extLst>
              <a:ext uri="{FF2B5EF4-FFF2-40B4-BE49-F238E27FC236}">
                <a16:creationId xmlns:a16="http://schemas.microsoft.com/office/drawing/2014/main" id="{A0F29CE8-EAA3-414B-8777-79E032CFDF1D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639763"/>
            <a:ext cx="8912225" cy="11791950"/>
            <a:chOff x="302" y="403"/>
            <a:chExt cx="5614" cy="7428"/>
          </a:xfrm>
        </p:grpSpPr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8F481911-8006-4486-B6AB-14E1F45BE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4599"/>
              <a:ext cx="397" cy="284"/>
            </a:xfrm>
            <a:custGeom>
              <a:avLst/>
              <a:gdLst>
                <a:gd name="T0" fmla="*/ 397 w 397"/>
                <a:gd name="T1" fmla="*/ 57 h 284"/>
                <a:gd name="T2" fmla="*/ 284 w 397"/>
                <a:gd name="T3" fmla="*/ 57 h 284"/>
                <a:gd name="T4" fmla="*/ 284 w 397"/>
                <a:gd name="T5" fmla="*/ 0 h 284"/>
                <a:gd name="T6" fmla="*/ 57 w 397"/>
                <a:gd name="T7" fmla="*/ 0 h 284"/>
                <a:gd name="T8" fmla="*/ 57 w 397"/>
                <a:gd name="T9" fmla="*/ 57 h 284"/>
                <a:gd name="T10" fmla="*/ 0 w 397"/>
                <a:gd name="T11" fmla="*/ 57 h 284"/>
                <a:gd name="T12" fmla="*/ 0 w 397"/>
                <a:gd name="T13" fmla="*/ 227 h 284"/>
                <a:gd name="T14" fmla="*/ 114 w 397"/>
                <a:gd name="T15" fmla="*/ 227 h 284"/>
                <a:gd name="T16" fmla="*/ 114 w 397"/>
                <a:gd name="T17" fmla="*/ 284 h 284"/>
                <a:gd name="T18" fmla="*/ 227 w 397"/>
                <a:gd name="T19" fmla="*/ 284 h 284"/>
                <a:gd name="T20" fmla="*/ 227 w 397"/>
                <a:gd name="T21" fmla="*/ 227 h 284"/>
                <a:gd name="T22" fmla="*/ 397 w 397"/>
                <a:gd name="T23" fmla="*/ 227 h 284"/>
                <a:gd name="T24" fmla="*/ 397 w 397"/>
                <a:gd name="T25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397" y="57"/>
                  </a:move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480E5589-ACE9-454A-84AE-BB890342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316"/>
              <a:ext cx="397" cy="340"/>
            </a:xfrm>
            <a:custGeom>
              <a:avLst/>
              <a:gdLst>
                <a:gd name="T0" fmla="*/ 283 w 397"/>
                <a:gd name="T1" fmla="*/ 340 h 340"/>
                <a:gd name="T2" fmla="*/ 283 w 397"/>
                <a:gd name="T3" fmla="*/ 226 h 340"/>
                <a:gd name="T4" fmla="*/ 340 w 397"/>
                <a:gd name="T5" fmla="*/ 226 h 340"/>
                <a:gd name="T6" fmla="*/ 340 w 397"/>
                <a:gd name="T7" fmla="*/ 56 h 340"/>
                <a:gd name="T8" fmla="*/ 397 w 397"/>
                <a:gd name="T9" fmla="*/ 56 h 340"/>
                <a:gd name="T10" fmla="*/ 397 w 397"/>
                <a:gd name="T11" fmla="*/ 0 h 340"/>
                <a:gd name="T12" fmla="*/ 113 w 397"/>
                <a:gd name="T13" fmla="*/ 0 h 340"/>
                <a:gd name="T14" fmla="*/ 113 w 397"/>
                <a:gd name="T15" fmla="*/ 56 h 340"/>
                <a:gd name="T16" fmla="*/ 57 w 397"/>
                <a:gd name="T17" fmla="*/ 56 h 340"/>
                <a:gd name="T18" fmla="*/ 57 w 397"/>
                <a:gd name="T19" fmla="*/ 113 h 340"/>
                <a:gd name="T20" fmla="*/ 0 w 397"/>
                <a:gd name="T21" fmla="*/ 113 h 340"/>
                <a:gd name="T22" fmla="*/ 0 w 397"/>
                <a:gd name="T23" fmla="*/ 283 h 340"/>
                <a:gd name="T24" fmla="*/ 170 w 397"/>
                <a:gd name="T25" fmla="*/ 283 h 340"/>
                <a:gd name="T26" fmla="*/ 170 w 397"/>
                <a:gd name="T27" fmla="*/ 340 h 340"/>
                <a:gd name="T28" fmla="*/ 283 w 397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0">
                  <a:moveTo>
                    <a:pt x="283" y="340"/>
                  </a:moveTo>
                  <a:lnTo>
                    <a:pt x="283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6768379C-0477-482B-BB0D-AD2BE5553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0 h 397"/>
                <a:gd name="T2" fmla="*/ 283 w 283"/>
                <a:gd name="T3" fmla="*/ 397 h 397"/>
                <a:gd name="T4" fmla="*/ 170 w 283"/>
                <a:gd name="T5" fmla="*/ 397 h 397"/>
                <a:gd name="T6" fmla="*/ 170 w 283"/>
                <a:gd name="T7" fmla="*/ 283 h 397"/>
                <a:gd name="T8" fmla="*/ 0 w 283"/>
                <a:gd name="T9" fmla="*/ 283 h 397"/>
                <a:gd name="T10" fmla="*/ 0 w 283"/>
                <a:gd name="T11" fmla="*/ 57 h 397"/>
                <a:gd name="T12" fmla="*/ 113 w 283"/>
                <a:gd name="T13" fmla="*/ 57 h 397"/>
                <a:gd name="T14" fmla="*/ 113 w 283"/>
                <a:gd name="T15" fmla="*/ 0 h 397"/>
                <a:gd name="T16" fmla="*/ 283 w 283"/>
                <a:gd name="T1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97">
                  <a:moveTo>
                    <a:pt x="283" y="0"/>
                  </a:moveTo>
                  <a:lnTo>
                    <a:pt x="283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97A3DA63-7DF4-4E32-98FB-720EE694F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748"/>
              <a:ext cx="397" cy="397"/>
            </a:xfrm>
            <a:custGeom>
              <a:avLst/>
              <a:gdLst>
                <a:gd name="T0" fmla="*/ 57 w 397"/>
                <a:gd name="T1" fmla="*/ 397 h 397"/>
                <a:gd name="T2" fmla="*/ 57 w 397"/>
                <a:gd name="T3" fmla="*/ 284 h 397"/>
                <a:gd name="T4" fmla="*/ 0 w 397"/>
                <a:gd name="T5" fmla="*/ 284 h 397"/>
                <a:gd name="T6" fmla="*/ 0 w 397"/>
                <a:gd name="T7" fmla="*/ 227 h 397"/>
                <a:gd name="T8" fmla="*/ 114 w 397"/>
                <a:gd name="T9" fmla="*/ 227 h 397"/>
                <a:gd name="T10" fmla="*/ 114 w 397"/>
                <a:gd name="T11" fmla="*/ 57 h 397"/>
                <a:gd name="T12" fmla="*/ 170 w 397"/>
                <a:gd name="T13" fmla="*/ 57 h 397"/>
                <a:gd name="T14" fmla="*/ 170 w 397"/>
                <a:gd name="T15" fmla="*/ 0 h 397"/>
                <a:gd name="T16" fmla="*/ 284 w 397"/>
                <a:gd name="T17" fmla="*/ 0 h 397"/>
                <a:gd name="T18" fmla="*/ 284 w 397"/>
                <a:gd name="T19" fmla="*/ 57 h 397"/>
                <a:gd name="T20" fmla="*/ 341 w 397"/>
                <a:gd name="T21" fmla="*/ 57 h 397"/>
                <a:gd name="T22" fmla="*/ 341 w 397"/>
                <a:gd name="T23" fmla="*/ 114 h 397"/>
                <a:gd name="T24" fmla="*/ 397 w 397"/>
                <a:gd name="T25" fmla="*/ 114 h 397"/>
                <a:gd name="T26" fmla="*/ 397 w 397"/>
                <a:gd name="T27" fmla="*/ 171 h 397"/>
                <a:gd name="T28" fmla="*/ 341 w 397"/>
                <a:gd name="T29" fmla="*/ 171 h 397"/>
                <a:gd name="T30" fmla="*/ 341 w 397"/>
                <a:gd name="T31" fmla="*/ 227 h 397"/>
                <a:gd name="T32" fmla="*/ 284 w 397"/>
                <a:gd name="T33" fmla="*/ 227 h 397"/>
                <a:gd name="T34" fmla="*/ 284 w 397"/>
                <a:gd name="T35" fmla="*/ 284 h 397"/>
                <a:gd name="T36" fmla="*/ 227 w 397"/>
                <a:gd name="T37" fmla="*/ 284 h 397"/>
                <a:gd name="T38" fmla="*/ 227 w 397"/>
                <a:gd name="T39" fmla="*/ 397 h 397"/>
                <a:gd name="T40" fmla="*/ 170 w 397"/>
                <a:gd name="T41" fmla="*/ 397 h 397"/>
                <a:gd name="T42" fmla="*/ 57 w 397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397">
                  <a:moveTo>
                    <a:pt x="57" y="397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5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38F2D597-D4F3-4BF4-966F-015DDE0B7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805"/>
              <a:ext cx="793" cy="511"/>
            </a:xfrm>
            <a:custGeom>
              <a:avLst/>
              <a:gdLst>
                <a:gd name="T0" fmla="*/ 793 w 793"/>
                <a:gd name="T1" fmla="*/ 340 h 511"/>
                <a:gd name="T2" fmla="*/ 793 w 793"/>
                <a:gd name="T3" fmla="*/ 454 h 511"/>
                <a:gd name="T4" fmla="*/ 737 w 793"/>
                <a:gd name="T5" fmla="*/ 454 h 511"/>
                <a:gd name="T6" fmla="*/ 737 w 793"/>
                <a:gd name="T7" fmla="*/ 511 h 511"/>
                <a:gd name="T8" fmla="*/ 510 w 793"/>
                <a:gd name="T9" fmla="*/ 511 h 511"/>
                <a:gd name="T10" fmla="*/ 510 w 793"/>
                <a:gd name="T11" fmla="*/ 397 h 511"/>
                <a:gd name="T12" fmla="*/ 397 w 793"/>
                <a:gd name="T13" fmla="*/ 397 h 511"/>
                <a:gd name="T14" fmla="*/ 397 w 793"/>
                <a:gd name="T15" fmla="*/ 454 h 511"/>
                <a:gd name="T16" fmla="*/ 340 w 793"/>
                <a:gd name="T17" fmla="*/ 454 h 511"/>
                <a:gd name="T18" fmla="*/ 340 w 793"/>
                <a:gd name="T19" fmla="*/ 397 h 511"/>
                <a:gd name="T20" fmla="*/ 283 w 793"/>
                <a:gd name="T21" fmla="*/ 397 h 511"/>
                <a:gd name="T22" fmla="*/ 283 w 793"/>
                <a:gd name="T23" fmla="*/ 340 h 511"/>
                <a:gd name="T24" fmla="*/ 0 w 793"/>
                <a:gd name="T25" fmla="*/ 340 h 511"/>
                <a:gd name="T26" fmla="*/ 0 w 793"/>
                <a:gd name="T27" fmla="*/ 284 h 511"/>
                <a:gd name="T28" fmla="*/ 56 w 793"/>
                <a:gd name="T29" fmla="*/ 284 h 511"/>
                <a:gd name="T30" fmla="*/ 56 w 793"/>
                <a:gd name="T31" fmla="*/ 227 h 511"/>
                <a:gd name="T32" fmla="*/ 113 w 793"/>
                <a:gd name="T33" fmla="*/ 227 h 511"/>
                <a:gd name="T34" fmla="*/ 113 w 793"/>
                <a:gd name="T35" fmla="*/ 170 h 511"/>
                <a:gd name="T36" fmla="*/ 56 w 793"/>
                <a:gd name="T37" fmla="*/ 170 h 511"/>
                <a:gd name="T38" fmla="*/ 56 w 793"/>
                <a:gd name="T39" fmla="*/ 57 h 511"/>
                <a:gd name="T40" fmla="*/ 113 w 793"/>
                <a:gd name="T41" fmla="*/ 57 h 511"/>
                <a:gd name="T42" fmla="*/ 113 w 793"/>
                <a:gd name="T43" fmla="*/ 0 h 511"/>
                <a:gd name="T44" fmla="*/ 283 w 793"/>
                <a:gd name="T45" fmla="*/ 0 h 511"/>
                <a:gd name="T46" fmla="*/ 283 w 793"/>
                <a:gd name="T47" fmla="*/ 114 h 511"/>
                <a:gd name="T48" fmla="*/ 397 w 793"/>
                <a:gd name="T49" fmla="*/ 114 h 511"/>
                <a:gd name="T50" fmla="*/ 397 w 793"/>
                <a:gd name="T51" fmla="*/ 170 h 511"/>
                <a:gd name="T52" fmla="*/ 453 w 793"/>
                <a:gd name="T53" fmla="*/ 170 h 511"/>
                <a:gd name="T54" fmla="*/ 453 w 793"/>
                <a:gd name="T55" fmla="*/ 284 h 511"/>
                <a:gd name="T56" fmla="*/ 680 w 793"/>
                <a:gd name="T57" fmla="*/ 284 h 511"/>
                <a:gd name="T58" fmla="*/ 680 w 793"/>
                <a:gd name="T59" fmla="*/ 340 h 511"/>
                <a:gd name="T60" fmla="*/ 793 w 793"/>
                <a:gd name="T61" fmla="*/ 34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11">
                  <a:moveTo>
                    <a:pt x="793" y="340"/>
                  </a:move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9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0AAB3FB7-80AA-4DB4-9DBE-BA4A4C345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109"/>
              <a:ext cx="851" cy="908"/>
            </a:xfrm>
            <a:custGeom>
              <a:avLst/>
              <a:gdLst>
                <a:gd name="T0" fmla="*/ 794 w 851"/>
                <a:gd name="T1" fmla="*/ 114 h 908"/>
                <a:gd name="T2" fmla="*/ 624 w 851"/>
                <a:gd name="T3" fmla="*/ 114 h 908"/>
                <a:gd name="T4" fmla="*/ 624 w 851"/>
                <a:gd name="T5" fmla="*/ 0 h 908"/>
                <a:gd name="T6" fmla="*/ 284 w 851"/>
                <a:gd name="T7" fmla="*/ 0 h 908"/>
                <a:gd name="T8" fmla="*/ 284 w 851"/>
                <a:gd name="T9" fmla="*/ 57 h 908"/>
                <a:gd name="T10" fmla="*/ 227 w 851"/>
                <a:gd name="T11" fmla="*/ 57 h 908"/>
                <a:gd name="T12" fmla="*/ 227 w 851"/>
                <a:gd name="T13" fmla="*/ 114 h 908"/>
                <a:gd name="T14" fmla="*/ 170 w 851"/>
                <a:gd name="T15" fmla="*/ 114 h 908"/>
                <a:gd name="T16" fmla="*/ 170 w 851"/>
                <a:gd name="T17" fmla="*/ 170 h 908"/>
                <a:gd name="T18" fmla="*/ 114 w 851"/>
                <a:gd name="T19" fmla="*/ 170 h 908"/>
                <a:gd name="T20" fmla="*/ 114 w 851"/>
                <a:gd name="T21" fmla="*/ 341 h 908"/>
                <a:gd name="T22" fmla="*/ 57 w 851"/>
                <a:gd name="T23" fmla="*/ 341 h 908"/>
                <a:gd name="T24" fmla="*/ 57 w 851"/>
                <a:gd name="T25" fmla="*/ 397 h 908"/>
                <a:gd name="T26" fmla="*/ 0 w 851"/>
                <a:gd name="T27" fmla="*/ 397 h 908"/>
                <a:gd name="T28" fmla="*/ 0 w 851"/>
                <a:gd name="T29" fmla="*/ 454 h 908"/>
                <a:gd name="T30" fmla="*/ 114 w 851"/>
                <a:gd name="T31" fmla="*/ 454 h 908"/>
                <a:gd name="T32" fmla="*/ 114 w 851"/>
                <a:gd name="T33" fmla="*/ 511 h 908"/>
                <a:gd name="T34" fmla="*/ 170 w 851"/>
                <a:gd name="T35" fmla="*/ 511 h 908"/>
                <a:gd name="T36" fmla="*/ 170 w 851"/>
                <a:gd name="T37" fmla="*/ 681 h 908"/>
                <a:gd name="T38" fmla="*/ 227 w 851"/>
                <a:gd name="T39" fmla="*/ 681 h 908"/>
                <a:gd name="T40" fmla="*/ 227 w 851"/>
                <a:gd name="T41" fmla="*/ 737 h 908"/>
                <a:gd name="T42" fmla="*/ 284 w 851"/>
                <a:gd name="T43" fmla="*/ 737 h 908"/>
                <a:gd name="T44" fmla="*/ 284 w 851"/>
                <a:gd name="T45" fmla="*/ 794 h 908"/>
                <a:gd name="T46" fmla="*/ 397 w 851"/>
                <a:gd name="T47" fmla="*/ 794 h 908"/>
                <a:gd name="T48" fmla="*/ 397 w 851"/>
                <a:gd name="T49" fmla="*/ 737 h 908"/>
                <a:gd name="T50" fmla="*/ 454 w 851"/>
                <a:gd name="T51" fmla="*/ 737 h 908"/>
                <a:gd name="T52" fmla="*/ 454 w 851"/>
                <a:gd name="T53" fmla="*/ 794 h 908"/>
                <a:gd name="T54" fmla="*/ 567 w 851"/>
                <a:gd name="T55" fmla="*/ 794 h 908"/>
                <a:gd name="T56" fmla="*/ 567 w 851"/>
                <a:gd name="T57" fmla="*/ 908 h 908"/>
                <a:gd name="T58" fmla="*/ 737 w 851"/>
                <a:gd name="T59" fmla="*/ 908 h 908"/>
                <a:gd name="T60" fmla="*/ 737 w 851"/>
                <a:gd name="T61" fmla="*/ 737 h 908"/>
                <a:gd name="T62" fmla="*/ 794 w 851"/>
                <a:gd name="T63" fmla="*/ 737 h 908"/>
                <a:gd name="T64" fmla="*/ 794 w 851"/>
                <a:gd name="T65" fmla="*/ 511 h 908"/>
                <a:gd name="T66" fmla="*/ 737 w 851"/>
                <a:gd name="T67" fmla="*/ 511 h 908"/>
                <a:gd name="T68" fmla="*/ 737 w 851"/>
                <a:gd name="T69" fmla="*/ 397 h 908"/>
                <a:gd name="T70" fmla="*/ 794 w 851"/>
                <a:gd name="T71" fmla="*/ 397 h 908"/>
                <a:gd name="T72" fmla="*/ 794 w 851"/>
                <a:gd name="T73" fmla="*/ 284 h 908"/>
                <a:gd name="T74" fmla="*/ 851 w 851"/>
                <a:gd name="T75" fmla="*/ 284 h 908"/>
                <a:gd name="T76" fmla="*/ 851 w 851"/>
                <a:gd name="T77" fmla="*/ 170 h 908"/>
                <a:gd name="T78" fmla="*/ 794 w 851"/>
                <a:gd name="T79" fmla="*/ 170 h 908"/>
                <a:gd name="T80" fmla="*/ 794 w 851"/>
                <a:gd name="T8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908">
                  <a:moveTo>
                    <a:pt x="794" y="114"/>
                  </a:moveTo>
                  <a:lnTo>
                    <a:pt x="624" y="11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3A02573B-D22E-47F5-B95A-518340756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5846"/>
              <a:ext cx="397" cy="341"/>
            </a:xfrm>
            <a:custGeom>
              <a:avLst/>
              <a:gdLst>
                <a:gd name="T0" fmla="*/ 0 w 397"/>
                <a:gd name="T1" fmla="*/ 57 h 341"/>
                <a:gd name="T2" fmla="*/ 0 w 397"/>
                <a:gd name="T3" fmla="*/ 227 h 341"/>
                <a:gd name="T4" fmla="*/ 56 w 397"/>
                <a:gd name="T5" fmla="*/ 227 h 341"/>
                <a:gd name="T6" fmla="*/ 56 w 397"/>
                <a:gd name="T7" fmla="*/ 341 h 341"/>
                <a:gd name="T8" fmla="*/ 227 w 397"/>
                <a:gd name="T9" fmla="*/ 341 h 341"/>
                <a:gd name="T10" fmla="*/ 227 w 397"/>
                <a:gd name="T11" fmla="*/ 284 h 341"/>
                <a:gd name="T12" fmla="*/ 397 w 397"/>
                <a:gd name="T13" fmla="*/ 284 h 341"/>
                <a:gd name="T14" fmla="*/ 397 w 397"/>
                <a:gd name="T15" fmla="*/ 171 h 341"/>
                <a:gd name="T16" fmla="*/ 283 w 397"/>
                <a:gd name="T17" fmla="*/ 171 h 341"/>
                <a:gd name="T18" fmla="*/ 283 w 397"/>
                <a:gd name="T19" fmla="*/ 57 h 341"/>
                <a:gd name="T20" fmla="*/ 170 w 397"/>
                <a:gd name="T21" fmla="*/ 57 h 341"/>
                <a:gd name="T22" fmla="*/ 170 w 397"/>
                <a:gd name="T23" fmla="*/ 0 h 341"/>
                <a:gd name="T24" fmla="*/ 113 w 397"/>
                <a:gd name="T25" fmla="*/ 0 h 341"/>
                <a:gd name="T26" fmla="*/ 113 w 397"/>
                <a:gd name="T27" fmla="*/ 57 h 341"/>
                <a:gd name="T28" fmla="*/ 0 w 397"/>
                <a:gd name="T29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57"/>
                  </a:move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D8F05BDB-921B-435C-8D04-61FD21F88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826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84 w 454"/>
                <a:gd name="T3" fmla="*/ 170 h 510"/>
                <a:gd name="T4" fmla="*/ 114 w 454"/>
                <a:gd name="T5" fmla="*/ 170 h 510"/>
                <a:gd name="T6" fmla="*/ 114 w 454"/>
                <a:gd name="T7" fmla="*/ 227 h 510"/>
                <a:gd name="T8" fmla="*/ 57 w 454"/>
                <a:gd name="T9" fmla="*/ 227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453 h 510"/>
                <a:gd name="T16" fmla="*/ 57 w 454"/>
                <a:gd name="T17" fmla="*/ 453 h 510"/>
                <a:gd name="T18" fmla="*/ 57 w 454"/>
                <a:gd name="T19" fmla="*/ 510 h 510"/>
                <a:gd name="T20" fmla="*/ 114 w 454"/>
                <a:gd name="T21" fmla="*/ 510 h 510"/>
                <a:gd name="T22" fmla="*/ 114 w 454"/>
                <a:gd name="T23" fmla="*/ 453 h 510"/>
                <a:gd name="T24" fmla="*/ 170 w 454"/>
                <a:gd name="T25" fmla="*/ 453 h 510"/>
                <a:gd name="T26" fmla="*/ 170 w 454"/>
                <a:gd name="T27" fmla="*/ 397 h 510"/>
                <a:gd name="T28" fmla="*/ 227 w 454"/>
                <a:gd name="T29" fmla="*/ 397 h 510"/>
                <a:gd name="T30" fmla="*/ 227 w 454"/>
                <a:gd name="T31" fmla="*/ 340 h 510"/>
                <a:gd name="T32" fmla="*/ 284 w 454"/>
                <a:gd name="T33" fmla="*/ 340 h 510"/>
                <a:gd name="T34" fmla="*/ 284 w 454"/>
                <a:gd name="T35" fmla="*/ 283 h 510"/>
                <a:gd name="T36" fmla="*/ 454 w 454"/>
                <a:gd name="T37" fmla="*/ 283 h 510"/>
                <a:gd name="T38" fmla="*/ 454 w 454"/>
                <a:gd name="T39" fmla="*/ 0 h 510"/>
                <a:gd name="T40" fmla="*/ 284 w 454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84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66B47D80-1FAE-487A-AA5E-CF634A078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078" cy="1077"/>
            </a:xfrm>
            <a:custGeom>
              <a:avLst/>
              <a:gdLst>
                <a:gd name="T0" fmla="*/ 170 w 1078"/>
                <a:gd name="T1" fmla="*/ 226 h 1077"/>
                <a:gd name="T2" fmla="*/ 170 w 1078"/>
                <a:gd name="T3" fmla="*/ 340 h 1077"/>
                <a:gd name="T4" fmla="*/ 114 w 1078"/>
                <a:gd name="T5" fmla="*/ 340 h 1077"/>
                <a:gd name="T6" fmla="*/ 114 w 1078"/>
                <a:gd name="T7" fmla="*/ 396 h 1077"/>
                <a:gd name="T8" fmla="*/ 170 w 1078"/>
                <a:gd name="T9" fmla="*/ 396 h 1077"/>
                <a:gd name="T10" fmla="*/ 170 w 1078"/>
                <a:gd name="T11" fmla="*/ 510 h 1077"/>
                <a:gd name="T12" fmla="*/ 57 w 1078"/>
                <a:gd name="T13" fmla="*/ 510 h 1077"/>
                <a:gd name="T14" fmla="*/ 57 w 1078"/>
                <a:gd name="T15" fmla="*/ 567 h 1077"/>
                <a:gd name="T16" fmla="*/ 0 w 1078"/>
                <a:gd name="T17" fmla="*/ 567 h 1077"/>
                <a:gd name="T18" fmla="*/ 0 w 1078"/>
                <a:gd name="T19" fmla="*/ 793 h 1077"/>
                <a:gd name="T20" fmla="*/ 57 w 1078"/>
                <a:gd name="T21" fmla="*/ 793 h 1077"/>
                <a:gd name="T22" fmla="*/ 57 w 1078"/>
                <a:gd name="T23" fmla="*/ 963 h 1077"/>
                <a:gd name="T24" fmla="*/ 284 w 1078"/>
                <a:gd name="T25" fmla="*/ 963 h 1077"/>
                <a:gd name="T26" fmla="*/ 284 w 1078"/>
                <a:gd name="T27" fmla="*/ 907 h 1077"/>
                <a:gd name="T28" fmla="*/ 340 w 1078"/>
                <a:gd name="T29" fmla="*/ 907 h 1077"/>
                <a:gd name="T30" fmla="*/ 340 w 1078"/>
                <a:gd name="T31" fmla="*/ 793 h 1077"/>
                <a:gd name="T32" fmla="*/ 397 w 1078"/>
                <a:gd name="T33" fmla="*/ 793 h 1077"/>
                <a:gd name="T34" fmla="*/ 397 w 1078"/>
                <a:gd name="T35" fmla="*/ 907 h 1077"/>
                <a:gd name="T36" fmla="*/ 511 w 1078"/>
                <a:gd name="T37" fmla="*/ 907 h 1077"/>
                <a:gd name="T38" fmla="*/ 511 w 1078"/>
                <a:gd name="T39" fmla="*/ 1020 h 1077"/>
                <a:gd name="T40" fmla="*/ 624 w 1078"/>
                <a:gd name="T41" fmla="*/ 1020 h 1077"/>
                <a:gd name="T42" fmla="*/ 624 w 1078"/>
                <a:gd name="T43" fmla="*/ 1077 h 1077"/>
                <a:gd name="T44" fmla="*/ 681 w 1078"/>
                <a:gd name="T45" fmla="*/ 1077 h 1077"/>
                <a:gd name="T46" fmla="*/ 681 w 1078"/>
                <a:gd name="T47" fmla="*/ 1020 h 1077"/>
                <a:gd name="T48" fmla="*/ 737 w 1078"/>
                <a:gd name="T49" fmla="*/ 1020 h 1077"/>
                <a:gd name="T50" fmla="*/ 737 w 1078"/>
                <a:gd name="T51" fmla="*/ 793 h 1077"/>
                <a:gd name="T52" fmla="*/ 794 w 1078"/>
                <a:gd name="T53" fmla="*/ 793 h 1077"/>
                <a:gd name="T54" fmla="*/ 794 w 1078"/>
                <a:gd name="T55" fmla="*/ 737 h 1077"/>
                <a:gd name="T56" fmla="*/ 851 w 1078"/>
                <a:gd name="T57" fmla="*/ 737 h 1077"/>
                <a:gd name="T58" fmla="*/ 851 w 1078"/>
                <a:gd name="T59" fmla="*/ 793 h 1077"/>
                <a:gd name="T60" fmla="*/ 907 w 1078"/>
                <a:gd name="T61" fmla="*/ 793 h 1077"/>
                <a:gd name="T62" fmla="*/ 907 w 1078"/>
                <a:gd name="T63" fmla="*/ 737 h 1077"/>
                <a:gd name="T64" fmla="*/ 964 w 1078"/>
                <a:gd name="T65" fmla="*/ 737 h 1077"/>
                <a:gd name="T66" fmla="*/ 964 w 1078"/>
                <a:gd name="T67" fmla="*/ 623 h 1077"/>
                <a:gd name="T68" fmla="*/ 1021 w 1078"/>
                <a:gd name="T69" fmla="*/ 623 h 1077"/>
                <a:gd name="T70" fmla="*/ 1021 w 1078"/>
                <a:gd name="T71" fmla="*/ 567 h 1077"/>
                <a:gd name="T72" fmla="*/ 1078 w 1078"/>
                <a:gd name="T73" fmla="*/ 567 h 1077"/>
                <a:gd name="T74" fmla="*/ 1078 w 1078"/>
                <a:gd name="T75" fmla="*/ 510 h 1077"/>
                <a:gd name="T76" fmla="*/ 1021 w 1078"/>
                <a:gd name="T77" fmla="*/ 510 h 1077"/>
                <a:gd name="T78" fmla="*/ 1021 w 1078"/>
                <a:gd name="T79" fmla="*/ 453 h 1077"/>
                <a:gd name="T80" fmla="*/ 1078 w 1078"/>
                <a:gd name="T81" fmla="*/ 453 h 1077"/>
                <a:gd name="T82" fmla="*/ 1078 w 1078"/>
                <a:gd name="T83" fmla="*/ 283 h 1077"/>
                <a:gd name="T84" fmla="*/ 1021 w 1078"/>
                <a:gd name="T85" fmla="*/ 283 h 1077"/>
                <a:gd name="T86" fmla="*/ 1021 w 1078"/>
                <a:gd name="T87" fmla="*/ 226 h 1077"/>
                <a:gd name="T88" fmla="*/ 964 w 1078"/>
                <a:gd name="T89" fmla="*/ 226 h 1077"/>
                <a:gd name="T90" fmla="*/ 964 w 1078"/>
                <a:gd name="T91" fmla="*/ 283 h 1077"/>
                <a:gd name="T92" fmla="*/ 794 w 1078"/>
                <a:gd name="T93" fmla="*/ 283 h 1077"/>
                <a:gd name="T94" fmla="*/ 794 w 1078"/>
                <a:gd name="T95" fmla="*/ 340 h 1077"/>
                <a:gd name="T96" fmla="*/ 737 w 1078"/>
                <a:gd name="T97" fmla="*/ 340 h 1077"/>
                <a:gd name="T98" fmla="*/ 737 w 1078"/>
                <a:gd name="T99" fmla="*/ 113 h 1077"/>
                <a:gd name="T100" fmla="*/ 681 w 1078"/>
                <a:gd name="T101" fmla="*/ 113 h 1077"/>
                <a:gd name="T102" fmla="*/ 681 w 1078"/>
                <a:gd name="T103" fmla="*/ 56 h 1077"/>
                <a:gd name="T104" fmla="*/ 624 w 1078"/>
                <a:gd name="T105" fmla="*/ 56 h 1077"/>
                <a:gd name="T106" fmla="*/ 624 w 1078"/>
                <a:gd name="T107" fmla="*/ 0 h 1077"/>
                <a:gd name="T108" fmla="*/ 567 w 1078"/>
                <a:gd name="T109" fmla="*/ 0 h 1077"/>
                <a:gd name="T110" fmla="*/ 567 w 1078"/>
                <a:gd name="T111" fmla="*/ 56 h 1077"/>
                <a:gd name="T112" fmla="*/ 511 w 1078"/>
                <a:gd name="T113" fmla="*/ 56 h 1077"/>
                <a:gd name="T114" fmla="*/ 511 w 1078"/>
                <a:gd name="T115" fmla="*/ 113 h 1077"/>
                <a:gd name="T116" fmla="*/ 454 w 1078"/>
                <a:gd name="T117" fmla="*/ 113 h 1077"/>
                <a:gd name="T118" fmla="*/ 454 w 1078"/>
                <a:gd name="T119" fmla="*/ 170 h 1077"/>
                <a:gd name="T120" fmla="*/ 397 w 1078"/>
                <a:gd name="T121" fmla="*/ 170 h 1077"/>
                <a:gd name="T122" fmla="*/ 397 w 1078"/>
                <a:gd name="T123" fmla="*/ 226 h 1077"/>
                <a:gd name="T124" fmla="*/ 170 w 1078"/>
                <a:gd name="T125" fmla="*/ 22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8" h="1077">
                  <a:moveTo>
                    <a:pt x="170" y="226"/>
                  </a:moveTo>
                  <a:lnTo>
                    <a:pt x="170" y="340"/>
                  </a:lnTo>
                  <a:lnTo>
                    <a:pt x="114" y="340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963"/>
                  </a:lnTo>
                  <a:lnTo>
                    <a:pt x="284" y="963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11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23"/>
                  </a:lnTo>
                  <a:lnTo>
                    <a:pt x="1021" y="623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17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C058C1FA-F960-4241-A172-6C8BAEC81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821"/>
              <a:ext cx="567" cy="397"/>
            </a:xfrm>
            <a:custGeom>
              <a:avLst/>
              <a:gdLst>
                <a:gd name="T0" fmla="*/ 397 w 567"/>
                <a:gd name="T1" fmla="*/ 397 h 397"/>
                <a:gd name="T2" fmla="*/ 340 w 567"/>
                <a:gd name="T3" fmla="*/ 397 h 397"/>
                <a:gd name="T4" fmla="*/ 340 w 567"/>
                <a:gd name="T5" fmla="*/ 283 h 397"/>
                <a:gd name="T6" fmla="*/ 284 w 567"/>
                <a:gd name="T7" fmla="*/ 283 h 397"/>
                <a:gd name="T8" fmla="*/ 284 w 567"/>
                <a:gd name="T9" fmla="*/ 226 h 397"/>
                <a:gd name="T10" fmla="*/ 227 w 567"/>
                <a:gd name="T11" fmla="*/ 226 h 397"/>
                <a:gd name="T12" fmla="*/ 227 w 567"/>
                <a:gd name="T13" fmla="*/ 283 h 397"/>
                <a:gd name="T14" fmla="*/ 57 w 567"/>
                <a:gd name="T15" fmla="*/ 283 h 397"/>
                <a:gd name="T16" fmla="*/ 57 w 567"/>
                <a:gd name="T17" fmla="*/ 226 h 397"/>
                <a:gd name="T18" fmla="*/ 0 w 567"/>
                <a:gd name="T19" fmla="*/ 226 h 397"/>
                <a:gd name="T20" fmla="*/ 0 w 567"/>
                <a:gd name="T21" fmla="*/ 170 h 397"/>
                <a:gd name="T22" fmla="*/ 57 w 567"/>
                <a:gd name="T23" fmla="*/ 170 h 397"/>
                <a:gd name="T24" fmla="*/ 57 w 567"/>
                <a:gd name="T25" fmla="*/ 113 h 397"/>
                <a:gd name="T26" fmla="*/ 397 w 567"/>
                <a:gd name="T27" fmla="*/ 113 h 397"/>
                <a:gd name="T28" fmla="*/ 397 w 567"/>
                <a:gd name="T29" fmla="*/ 56 h 397"/>
                <a:gd name="T30" fmla="*/ 454 w 567"/>
                <a:gd name="T31" fmla="*/ 56 h 397"/>
                <a:gd name="T32" fmla="*/ 454 w 567"/>
                <a:gd name="T33" fmla="*/ 0 h 397"/>
                <a:gd name="T34" fmla="*/ 567 w 567"/>
                <a:gd name="T35" fmla="*/ 0 h 397"/>
                <a:gd name="T36" fmla="*/ 567 w 567"/>
                <a:gd name="T37" fmla="*/ 170 h 397"/>
                <a:gd name="T38" fmla="*/ 511 w 567"/>
                <a:gd name="T39" fmla="*/ 170 h 397"/>
                <a:gd name="T40" fmla="*/ 511 w 567"/>
                <a:gd name="T41" fmla="*/ 226 h 397"/>
                <a:gd name="T42" fmla="*/ 567 w 567"/>
                <a:gd name="T43" fmla="*/ 226 h 397"/>
                <a:gd name="T44" fmla="*/ 567 w 567"/>
                <a:gd name="T45" fmla="*/ 340 h 397"/>
                <a:gd name="T46" fmla="*/ 454 w 567"/>
                <a:gd name="T47" fmla="*/ 340 h 397"/>
                <a:gd name="T48" fmla="*/ 454 w 567"/>
                <a:gd name="T49" fmla="*/ 397 h 397"/>
                <a:gd name="T50" fmla="*/ 397 w 567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397">
                  <a:moveTo>
                    <a:pt x="397" y="397"/>
                  </a:moveTo>
                  <a:lnTo>
                    <a:pt x="340" y="39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6113D9CC-A2E3-4F54-97AD-B4B19F70D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614"/>
              <a:ext cx="284" cy="284"/>
            </a:xfrm>
            <a:custGeom>
              <a:avLst/>
              <a:gdLst>
                <a:gd name="T0" fmla="*/ 57 w 284"/>
                <a:gd name="T1" fmla="*/ 0 h 284"/>
                <a:gd name="T2" fmla="*/ 57 w 284"/>
                <a:gd name="T3" fmla="*/ 114 h 284"/>
                <a:gd name="T4" fmla="*/ 0 w 284"/>
                <a:gd name="T5" fmla="*/ 114 h 284"/>
                <a:gd name="T6" fmla="*/ 0 w 284"/>
                <a:gd name="T7" fmla="*/ 227 h 284"/>
                <a:gd name="T8" fmla="*/ 57 w 284"/>
                <a:gd name="T9" fmla="*/ 227 h 284"/>
                <a:gd name="T10" fmla="*/ 57 w 284"/>
                <a:gd name="T11" fmla="*/ 284 h 284"/>
                <a:gd name="T12" fmla="*/ 227 w 284"/>
                <a:gd name="T13" fmla="*/ 284 h 284"/>
                <a:gd name="T14" fmla="*/ 227 w 284"/>
                <a:gd name="T15" fmla="*/ 57 h 284"/>
                <a:gd name="T16" fmla="*/ 284 w 284"/>
                <a:gd name="T17" fmla="*/ 57 h 284"/>
                <a:gd name="T18" fmla="*/ 284 w 284"/>
                <a:gd name="T19" fmla="*/ 0 h 284"/>
                <a:gd name="T20" fmla="*/ 57 w 284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503F103A-02AC-416F-A282-CB25F3276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444"/>
              <a:ext cx="567" cy="624"/>
            </a:xfrm>
            <a:custGeom>
              <a:avLst/>
              <a:gdLst>
                <a:gd name="T0" fmla="*/ 0 w 567"/>
                <a:gd name="T1" fmla="*/ 397 h 624"/>
                <a:gd name="T2" fmla="*/ 57 w 567"/>
                <a:gd name="T3" fmla="*/ 397 h 624"/>
                <a:gd name="T4" fmla="*/ 57 w 567"/>
                <a:gd name="T5" fmla="*/ 454 h 624"/>
                <a:gd name="T6" fmla="*/ 113 w 567"/>
                <a:gd name="T7" fmla="*/ 454 h 624"/>
                <a:gd name="T8" fmla="*/ 113 w 567"/>
                <a:gd name="T9" fmla="*/ 567 h 624"/>
                <a:gd name="T10" fmla="*/ 170 w 567"/>
                <a:gd name="T11" fmla="*/ 567 h 624"/>
                <a:gd name="T12" fmla="*/ 170 w 567"/>
                <a:gd name="T13" fmla="*/ 624 h 624"/>
                <a:gd name="T14" fmla="*/ 284 w 567"/>
                <a:gd name="T15" fmla="*/ 624 h 624"/>
                <a:gd name="T16" fmla="*/ 284 w 567"/>
                <a:gd name="T17" fmla="*/ 567 h 624"/>
                <a:gd name="T18" fmla="*/ 397 w 567"/>
                <a:gd name="T19" fmla="*/ 567 h 624"/>
                <a:gd name="T20" fmla="*/ 397 w 567"/>
                <a:gd name="T21" fmla="*/ 624 h 624"/>
                <a:gd name="T22" fmla="*/ 567 w 567"/>
                <a:gd name="T23" fmla="*/ 624 h 624"/>
                <a:gd name="T24" fmla="*/ 567 w 567"/>
                <a:gd name="T25" fmla="*/ 511 h 624"/>
                <a:gd name="T26" fmla="*/ 397 w 567"/>
                <a:gd name="T27" fmla="*/ 511 h 624"/>
                <a:gd name="T28" fmla="*/ 397 w 567"/>
                <a:gd name="T29" fmla="*/ 454 h 624"/>
                <a:gd name="T30" fmla="*/ 454 w 567"/>
                <a:gd name="T31" fmla="*/ 454 h 624"/>
                <a:gd name="T32" fmla="*/ 454 w 567"/>
                <a:gd name="T33" fmla="*/ 397 h 624"/>
                <a:gd name="T34" fmla="*/ 397 w 567"/>
                <a:gd name="T35" fmla="*/ 397 h 624"/>
                <a:gd name="T36" fmla="*/ 397 w 567"/>
                <a:gd name="T37" fmla="*/ 341 h 624"/>
                <a:gd name="T38" fmla="*/ 340 w 567"/>
                <a:gd name="T39" fmla="*/ 341 h 624"/>
                <a:gd name="T40" fmla="*/ 340 w 567"/>
                <a:gd name="T41" fmla="*/ 227 h 624"/>
                <a:gd name="T42" fmla="*/ 284 w 567"/>
                <a:gd name="T43" fmla="*/ 227 h 624"/>
                <a:gd name="T44" fmla="*/ 284 w 567"/>
                <a:gd name="T45" fmla="*/ 114 h 624"/>
                <a:gd name="T46" fmla="*/ 170 w 567"/>
                <a:gd name="T47" fmla="*/ 114 h 624"/>
                <a:gd name="T48" fmla="*/ 170 w 567"/>
                <a:gd name="T49" fmla="*/ 0 h 624"/>
                <a:gd name="T50" fmla="*/ 113 w 567"/>
                <a:gd name="T51" fmla="*/ 0 h 624"/>
                <a:gd name="T52" fmla="*/ 113 w 567"/>
                <a:gd name="T53" fmla="*/ 114 h 624"/>
                <a:gd name="T54" fmla="*/ 57 w 567"/>
                <a:gd name="T55" fmla="*/ 114 h 624"/>
                <a:gd name="T56" fmla="*/ 57 w 567"/>
                <a:gd name="T57" fmla="*/ 227 h 624"/>
                <a:gd name="T58" fmla="*/ 0 w 567"/>
                <a:gd name="T59" fmla="*/ 227 h 624"/>
                <a:gd name="T60" fmla="*/ 0 w 567"/>
                <a:gd name="T6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24">
                  <a:moveTo>
                    <a:pt x="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DEB574A2-3F50-431A-8095-4172D909B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454" cy="624"/>
            </a:xfrm>
            <a:custGeom>
              <a:avLst/>
              <a:gdLst>
                <a:gd name="T0" fmla="*/ 227 w 454"/>
                <a:gd name="T1" fmla="*/ 624 h 624"/>
                <a:gd name="T2" fmla="*/ 227 w 454"/>
                <a:gd name="T3" fmla="*/ 511 h 624"/>
                <a:gd name="T4" fmla="*/ 57 w 454"/>
                <a:gd name="T5" fmla="*/ 511 h 624"/>
                <a:gd name="T6" fmla="*/ 57 w 454"/>
                <a:gd name="T7" fmla="*/ 454 h 624"/>
                <a:gd name="T8" fmla="*/ 114 w 454"/>
                <a:gd name="T9" fmla="*/ 454 h 624"/>
                <a:gd name="T10" fmla="*/ 114 w 454"/>
                <a:gd name="T11" fmla="*/ 397 h 624"/>
                <a:gd name="T12" fmla="*/ 57 w 454"/>
                <a:gd name="T13" fmla="*/ 397 h 624"/>
                <a:gd name="T14" fmla="*/ 57 w 454"/>
                <a:gd name="T15" fmla="*/ 341 h 624"/>
                <a:gd name="T16" fmla="*/ 0 w 454"/>
                <a:gd name="T17" fmla="*/ 341 h 624"/>
                <a:gd name="T18" fmla="*/ 0 w 454"/>
                <a:gd name="T19" fmla="*/ 227 h 624"/>
                <a:gd name="T20" fmla="*/ 57 w 454"/>
                <a:gd name="T21" fmla="*/ 227 h 624"/>
                <a:gd name="T22" fmla="*/ 57 w 454"/>
                <a:gd name="T23" fmla="*/ 284 h 624"/>
                <a:gd name="T24" fmla="*/ 114 w 454"/>
                <a:gd name="T25" fmla="*/ 284 h 624"/>
                <a:gd name="T26" fmla="*/ 114 w 454"/>
                <a:gd name="T27" fmla="*/ 227 h 624"/>
                <a:gd name="T28" fmla="*/ 170 w 454"/>
                <a:gd name="T29" fmla="*/ 227 h 624"/>
                <a:gd name="T30" fmla="*/ 170 w 454"/>
                <a:gd name="T31" fmla="*/ 0 h 624"/>
                <a:gd name="T32" fmla="*/ 227 w 454"/>
                <a:gd name="T33" fmla="*/ 0 h 624"/>
                <a:gd name="T34" fmla="*/ 227 w 454"/>
                <a:gd name="T35" fmla="*/ 57 h 624"/>
                <a:gd name="T36" fmla="*/ 284 w 454"/>
                <a:gd name="T37" fmla="*/ 57 h 624"/>
                <a:gd name="T38" fmla="*/ 284 w 454"/>
                <a:gd name="T39" fmla="*/ 114 h 624"/>
                <a:gd name="T40" fmla="*/ 340 w 454"/>
                <a:gd name="T41" fmla="*/ 114 h 624"/>
                <a:gd name="T42" fmla="*/ 340 w 454"/>
                <a:gd name="T43" fmla="*/ 397 h 624"/>
                <a:gd name="T44" fmla="*/ 454 w 454"/>
                <a:gd name="T45" fmla="*/ 397 h 624"/>
                <a:gd name="T46" fmla="*/ 454 w 454"/>
                <a:gd name="T47" fmla="*/ 511 h 624"/>
                <a:gd name="T48" fmla="*/ 340 w 454"/>
                <a:gd name="T49" fmla="*/ 511 h 624"/>
                <a:gd name="T50" fmla="*/ 340 w 454"/>
                <a:gd name="T51" fmla="*/ 567 h 624"/>
                <a:gd name="T52" fmla="*/ 284 w 454"/>
                <a:gd name="T53" fmla="*/ 567 h 624"/>
                <a:gd name="T54" fmla="*/ 284 w 454"/>
                <a:gd name="T55" fmla="*/ 624 h 624"/>
                <a:gd name="T56" fmla="*/ 227 w 454"/>
                <a:gd name="T5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624">
                  <a:moveTo>
                    <a:pt x="227" y="624"/>
                  </a:move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22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6C89966D-38F9-46DA-AEB7-B2993C68B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841"/>
              <a:ext cx="511" cy="851"/>
            </a:xfrm>
            <a:custGeom>
              <a:avLst/>
              <a:gdLst>
                <a:gd name="T0" fmla="*/ 511 w 511"/>
                <a:gd name="T1" fmla="*/ 227 h 851"/>
                <a:gd name="T2" fmla="*/ 511 w 511"/>
                <a:gd name="T3" fmla="*/ 340 h 851"/>
                <a:gd name="T4" fmla="*/ 397 w 511"/>
                <a:gd name="T5" fmla="*/ 340 h 851"/>
                <a:gd name="T6" fmla="*/ 397 w 511"/>
                <a:gd name="T7" fmla="*/ 511 h 851"/>
                <a:gd name="T8" fmla="*/ 284 w 511"/>
                <a:gd name="T9" fmla="*/ 511 h 851"/>
                <a:gd name="T10" fmla="*/ 284 w 511"/>
                <a:gd name="T11" fmla="*/ 681 h 851"/>
                <a:gd name="T12" fmla="*/ 340 w 511"/>
                <a:gd name="T13" fmla="*/ 681 h 851"/>
                <a:gd name="T14" fmla="*/ 340 w 511"/>
                <a:gd name="T15" fmla="*/ 737 h 851"/>
                <a:gd name="T16" fmla="*/ 397 w 511"/>
                <a:gd name="T17" fmla="*/ 737 h 851"/>
                <a:gd name="T18" fmla="*/ 397 w 511"/>
                <a:gd name="T19" fmla="*/ 794 h 851"/>
                <a:gd name="T20" fmla="*/ 284 w 511"/>
                <a:gd name="T21" fmla="*/ 794 h 851"/>
                <a:gd name="T22" fmla="*/ 284 w 511"/>
                <a:gd name="T23" fmla="*/ 851 h 851"/>
                <a:gd name="T24" fmla="*/ 170 w 511"/>
                <a:gd name="T25" fmla="*/ 851 h 851"/>
                <a:gd name="T26" fmla="*/ 170 w 511"/>
                <a:gd name="T27" fmla="*/ 794 h 851"/>
                <a:gd name="T28" fmla="*/ 114 w 511"/>
                <a:gd name="T29" fmla="*/ 794 h 851"/>
                <a:gd name="T30" fmla="*/ 114 w 511"/>
                <a:gd name="T31" fmla="*/ 737 h 851"/>
                <a:gd name="T32" fmla="*/ 57 w 511"/>
                <a:gd name="T33" fmla="*/ 737 h 851"/>
                <a:gd name="T34" fmla="*/ 57 w 511"/>
                <a:gd name="T35" fmla="*/ 681 h 851"/>
                <a:gd name="T36" fmla="*/ 114 w 511"/>
                <a:gd name="T37" fmla="*/ 681 h 851"/>
                <a:gd name="T38" fmla="*/ 114 w 511"/>
                <a:gd name="T39" fmla="*/ 567 h 851"/>
                <a:gd name="T40" fmla="*/ 57 w 511"/>
                <a:gd name="T41" fmla="*/ 567 h 851"/>
                <a:gd name="T42" fmla="*/ 57 w 511"/>
                <a:gd name="T43" fmla="*/ 397 h 851"/>
                <a:gd name="T44" fmla="*/ 0 w 511"/>
                <a:gd name="T45" fmla="*/ 397 h 851"/>
                <a:gd name="T46" fmla="*/ 0 w 511"/>
                <a:gd name="T47" fmla="*/ 340 h 851"/>
                <a:gd name="T48" fmla="*/ 57 w 511"/>
                <a:gd name="T49" fmla="*/ 340 h 851"/>
                <a:gd name="T50" fmla="*/ 57 w 511"/>
                <a:gd name="T51" fmla="*/ 284 h 851"/>
                <a:gd name="T52" fmla="*/ 114 w 511"/>
                <a:gd name="T53" fmla="*/ 284 h 851"/>
                <a:gd name="T54" fmla="*/ 114 w 511"/>
                <a:gd name="T55" fmla="*/ 227 h 851"/>
                <a:gd name="T56" fmla="*/ 170 w 511"/>
                <a:gd name="T57" fmla="*/ 227 h 851"/>
                <a:gd name="T58" fmla="*/ 170 w 511"/>
                <a:gd name="T59" fmla="*/ 57 h 851"/>
                <a:gd name="T60" fmla="*/ 227 w 511"/>
                <a:gd name="T61" fmla="*/ 57 h 851"/>
                <a:gd name="T62" fmla="*/ 227 w 511"/>
                <a:gd name="T63" fmla="*/ 0 h 851"/>
                <a:gd name="T64" fmla="*/ 284 w 511"/>
                <a:gd name="T65" fmla="*/ 0 h 851"/>
                <a:gd name="T66" fmla="*/ 284 w 511"/>
                <a:gd name="T67" fmla="*/ 57 h 851"/>
                <a:gd name="T68" fmla="*/ 340 w 511"/>
                <a:gd name="T69" fmla="*/ 57 h 851"/>
                <a:gd name="T70" fmla="*/ 340 w 511"/>
                <a:gd name="T71" fmla="*/ 170 h 851"/>
                <a:gd name="T72" fmla="*/ 397 w 511"/>
                <a:gd name="T73" fmla="*/ 170 h 851"/>
                <a:gd name="T74" fmla="*/ 397 w 511"/>
                <a:gd name="T75" fmla="*/ 227 h 851"/>
                <a:gd name="T76" fmla="*/ 511 w 511"/>
                <a:gd name="T77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851">
                  <a:moveTo>
                    <a:pt x="511" y="227"/>
                  </a:moveTo>
                  <a:lnTo>
                    <a:pt x="511" y="340"/>
                  </a:lnTo>
                  <a:lnTo>
                    <a:pt x="397" y="340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AAB22B2D-98F4-4DE7-BF1A-CE6BEE716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352"/>
              <a:ext cx="737" cy="737"/>
            </a:xfrm>
            <a:custGeom>
              <a:avLst/>
              <a:gdLst>
                <a:gd name="T0" fmla="*/ 284 w 737"/>
                <a:gd name="T1" fmla="*/ 0 h 737"/>
                <a:gd name="T2" fmla="*/ 114 w 737"/>
                <a:gd name="T3" fmla="*/ 0 h 737"/>
                <a:gd name="T4" fmla="*/ 114 w 737"/>
                <a:gd name="T5" fmla="*/ 170 h 737"/>
                <a:gd name="T6" fmla="*/ 170 w 737"/>
                <a:gd name="T7" fmla="*/ 170 h 737"/>
                <a:gd name="T8" fmla="*/ 170 w 737"/>
                <a:gd name="T9" fmla="*/ 226 h 737"/>
                <a:gd name="T10" fmla="*/ 227 w 737"/>
                <a:gd name="T11" fmla="*/ 226 h 737"/>
                <a:gd name="T12" fmla="*/ 227 w 737"/>
                <a:gd name="T13" fmla="*/ 283 h 737"/>
                <a:gd name="T14" fmla="*/ 114 w 737"/>
                <a:gd name="T15" fmla="*/ 283 h 737"/>
                <a:gd name="T16" fmla="*/ 114 w 737"/>
                <a:gd name="T17" fmla="*/ 340 h 737"/>
                <a:gd name="T18" fmla="*/ 0 w 737"/>
                <a:gd name="T19" fmla="*/ 340 h 737"/>
                <a:gd name="T20" fmla="*/ 0 w 737"/>
                <a:gd name="T21" fmla="*/ 396 h 737"/>
                <a:gd name="T22" fmla="*/ 57 w 737"/>
                <a:gd name="T23" fmla="*/ 396 h 737"/>
                <a:gd name="T24" fmla="*/ 57 w 737"/>
                <a:gd name="T25" fmla="*/ 453 h 737"/>
                <a:gd name="T26" fmla="*/ 227 w 737"/>
                <a:gd name="T27" fmla="*/ 453 h 737"/>
                <a:gd name="T28" fmla="*/ 227 w 737"/>
                <a:gd name="T29" fmla="*/ 567 h 737"/>
                <a:gd name="T30" fmla="*/ 341 w 737"/>
                <a:gd name="T31" fmla="*/ 567 h 737"/>
                <a:gd name="T32" fmla="*/ 341 w 737"/>
                <a:gd name="T33" fmla="*/ 623 h 737"/>
                <a:gd name="T34" fmla="*/ 397 w 737"/>
                <a:gd name="T35" fmla="*/ 623 h 737"/>
                <a:gd name="T36" fmla="*/ 397 w 737"/>
                <a:gd name="T37" fmla="*/ 737 h 737"/>
                <a:gd name="T38" fmla="*/ 624 w 737"/>
                <a:gd name="T39" fmla="*/ 737 h 737"/>
                <a:gd name="T40" fmla="*/ 624 w 737"/>
                <a:gd name="T41" fmla="*/ 680 h 737"/>
                <a:gd name="T42" fmla="*/ 567 w 737"/>
                <a:gd name="T43" fmla="*/ 680 h 737"/>
                <a:gd name="T44" fmla="*/ 567 w 737"/>
                <a:gd name="T45" fmla="*/ 623 h 737"/>
                <a:gd name="T46" fmla="*/ 681 w 737"/>
                <a:gd name="T47" fmla="*/ 623 h 737"/>
                <a:gd name="T48" fmla="*/ 681 w 737"/>
                <a:gd name="T49" fmla="*/ 453 h 737"/>
                <a:gd name="T50" fmla="*/ 737 w 737"/>
                <a:gd name="T51" fmla="*/ 453 h 737"/>
                <a:gd name="T52" fmla="*/ 737 w 737"/>
                <a:gd name="T53" fmla="*/ 226 h 737"/>
                <a:gd name="T54" fmla="*/ 624 w 737"/>
                <a:gd name="T55" fmla="*/ 226 h 737"/>
                <a:gd name="T56" fmla="*/ 624 w 737"/>
                <a:gd name="T57" fmla="*/ 283 h 737"/>
                <a:gd name="T58" fmla="*/ 511 w 737"/>
                <a:gd name="T59" fmla="*/ 283 h 737"/>
                <a:gd name="T60" fmla="*/ 511 w 737"/>
                <a:gd name="T61" fmla="*/ 170 h 737"/>
                <a:gd name="T62" fmla="*/ 227 w 737"/>
                <a:gd name="T63" fmla="*/ 170 h 737"/>
                <a:gd name="T64" fmla="*/ 227 w 737"/>
                <a:gd name="T65" fmla="*/ 113 h 737"/>
                <a:gd name="T66" fmla="*/ 284 w 737"/>
                <a:gd name="T67" fmla="*/ 113 h 737"/>
                <a:gd name="T68" fmla="*/ 284 w 737"/>
                <a:gd name="T6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737">
                  <a:moveTo>
                    <a:pt x="284" y="0"/>
                  </a:moveTo>
                  <a:lnTo>
                    <a:pt x="114" y="0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1" y="623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805F4E97-E9C4-4027-9A80-1C6FCEAE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011"/>
              <a:ext cx="964" cy="851"/>
            </a:xfrm>
            <a:custGeom>
              <a:avLst/>
              <a:gdLst>
                <a:gd name="T0" fmla="*/ 510 w 964"/>
                <a:gd name="T1" fmla="*/ 57 h 851"/>
                <a:gd name="T2" fmla="*/ 227 w 964"/>
                <a:gd name="T3" fmla="*/ 57 h 851"/>
                <a:gd name="T4" fmla="*/ 227 w 964"/>
                <a:gd name="T5" fmla="*/ 0 h 851"/>
                <a:gd name="T6" fmla="*/ 114 w 964"/>
                <a:gd name="T7" fmla="*/ 0 h 851"/>
                <a:gd name="T8" fmla="*/ 114 w 964"/>
                <a:gd name="T9" fmla="*/ 170 h 851"/>
                <a:gd name="T10" fmla="*/ 0 w 964"/>
                <a:gd name="T11" fmla="*/ 170 h 851"/>
                <a:gd name="T12" fmla="*/ 0 w 964"/>
                <a:gd name="T13" fmla="*/ 341 h 851"/>
                <a:gd name="T14" fmla="*/ 57 w 964"/>
                <a:gd name="T15" fmla="*/ 341 h 851"/>
                <a:gd name="T16" fmla="*/ 57 w 964"/>
                <a:gd name="T17" fmla="*/ 454 h 851"/>
                <a:gd name="T18" fmla="*/ 0 w 964"/>
                <a:gd name="T19" fmla="*/ 454 h 851"/>
                <a:gd name="T20" fmla="*/ 0 w 964"/>
                <a:gd name="T21" fmla="*/ 511 h 851"/>
                <a:gd name="T22" fmla="*/ 284 w 964"/>
                <a:gd name="T23" fmla="*/ 511 h 851"/>
                <a:gd name="T24" fmla="*/ 284 w 964"/>
                <a:gd name="T25" fmla="*/ 624 h 851"/>
                <a:gd name="T26" fmla="*/ 397 w 964"/>
                <a:gd name="T27" fmla="*/ 624 h 851"/>
                <a:gd name="T28" fmla="*/ 397 w 964"/>
                <a:gd name="T29" fmla="*/ 567 h 851"/>
                <a:gd name="T30" fmla="*/ 510 w 964"/>
                <a:gd name="T31" fmla="*/ 567 h 851"/>
                <a:gd name="T32" fmla="*/ 510 w 964"/>
                <a:gd name="T33" fmla="*/ 737 h 851"/>
                <a:gd name="T34" fmla="*/ 624 w 964"/>
                <a:gd name="T35" fmla="*/ 737 h 851"/>
                <a:gd name="T36" fmla="*/ 624 w 964"/>
                <a:gd name="T37" fmla="*/ 794 h 851"/>
                <a:gd name="T38" fmla="*/ 681 w 964"/>
                <a:gd name="T39" fmla="*/ 794 h 851"/>
                <a:gd name="T40" fmla="*/ 681 w 964"/>
                <a:gd name="T41" fmla="*/ 851 h 851"/>
                <a:gd name="T42" fmla="*/ 737 w 964"/>
                <a:gd name="T43" fmla="*/ 851 h 851"/>
                <a:gd name="T44" fmla="*/ 737 w 964"/>
                <a:gd name="T45" fmla="*/ 794 h 851"/>
                <a:gd name="T46" fmla="*/ 794 w 964"/>
                <a:gd name="T47" fmla="*/ 794 h 851"/>
                <a:gd name="T48" fmla="*/ 794 w 964"/>
                <a:gd name="T49" fmla="*/ 737 h 851"/>
                <a:gd name="T50" fmla="*/ 851 w 964"/>
                <a:gd name="T51" fmla="*/ 737 h 851"/>
                <a:gd name="T52" fmla="*/ 851 w 964"/>
                <a:gd name="T53" fmla="*/ 681 h 851"/>
                <a:gd name="T54" fmla="*/ 907 w 964"/>
                <a:gd name="T55" fmla="*/ 681 h 851"/>
                <a:gd name="T56" fmla="*/ 907 w 964"/>
                <a:gd name="T57" fmla="*/ 624 h 851"/>
                <a:gd name="T58" fmla="*/ 964 w 964"/>
                <a:gd name="T59" fmla="*/ 624 h 851"/>
                <a:gd name="T60" fmla="*/ 964 w 964"/>
                <a:gd name="T61" fmla="*/ 454 h 851"/>
                <a:gd name="T62" fmla="*/ 794 w 964"/>
                <a:gd name="T63" fmla="*/ 454 h 851"/>
                <a:gd name="T64" fmla="*/ 794 w 964"/>
                <a:gd name="T65" fmla="*/ 397 h 851"/>
                <a:gd name="T66" fmla="*/ 851 w 964"/>
                <a:gd name="T67" fmla="*/ 397 h 851"/>
                <a:gd name="T68" fmla="*/ 851 w 964"/>
                <a:gd name="T69" fmla="*/ 341 h 851"/>
                <a:gd name="T70" fmla="*/ 794 w 964"/>
                <a:gd name="T71" fmla="*/ 341 h 851"/>
                <a:gd name="T72" fmla="*/ 794 w 964"/>
                <a:gd name="T73" fmla="*/ 284 h 851"/>
                <a:gd name="T74" fmla="*/ 681 w 964"/>
                <a:gd name="T75" fmla="*/ 284 h 851"/>
                <a:gd name="T76" fmla="*/ 681 w 964"/>
                <a:gd name="T77" fmla="*/ 227 h 851"/>
                <a:gd name="T78" fmla="*/ 737 w 964"/>
                <a:gd name="T79" fmla="*/ 227 h 851"/>
                <a:gd name="T80" fmla="*/ 737 w 964"/>
                <a:gd name="T81" fmla="*/ 170 h 851"/>
                <a:gd name="T82" fmla="*/ 567 w 964"/>
                <a:gd name="T83" fmla="*/ 170 h 851"/>
                <a:gd name="T84" fmla="*/ 567 w 964"/>
                <a:gd name="T85" fmla="*/ 114 h 851"/>
                <a:gd name="T86" fmla="*/ 510 w 964"/>
                <a:gd name="T87" fmla="*/ 114 h 851"/>
                <a:gd name="T88" fmla="*/ 510 w 964"/>
                <a:gd name="T89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1">
                  <a:moveTo>
                    <a:pt x="510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E0678541-8F68-4DF5-8843-1BF330AD3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3805"/>
              <a:ext cx="1191" cy="1985"/>
            </a:xfrm>
            <a:custGeom>
              <a:avLst/>
              <a:gdLst>
                <a:gd name="T0" fmla="*/ 624 w 1191"/>
                <a:gd name="T1" fmla="*/ 1985 h 1985"/>
                <a:gd name="T2" fmla="*/ 567 w 1191"/>
                <a:gd name="T3" fmla="*/ 1928 h 1985"/>
                <a:gd name="T4" fmla="*/ 511 w 1191"/>
                <a:gd name="T5" fmla="*/ 1871 h 1985"/>
                <a:gd name="T6" fmla="*/ 454 w 1191"/>
                <a:gd name="T7" fmla="*/ 1531 h 1985"/>
                <a:gd name="T8" fmla="*/ 511 w 1191"/>
                <a:gd name="T9" fmla="*/ 1418 h 1985"/>
                <a:gd name="T10" fmla="*/ 567 w 1191"/>
                <a:gd name="T11" fmla="*/ 1361 h 1985"/>
                <a:gd name="T12" fmla="*/ 511 w 1191"/>
                <a:gd name="T13" fmla="*/ 1248 h 1985"/>
                <a:gd name="T14" fmla="*/ 454 w 1191"/>
                <a:gd name="T15" fmla="*/ 1078 h 1985"/>
                <a:gd name="T16" fmla="*/ 397 w 1191"/>
                <a:gd name="T17" fmla="*/ 1134 h 1985"/>
                <a:gd name="T18" fmla="*/ 114 w 1191"/>
                <a:gd name="T19" fmla="*/ 794 h 1985"/>
                <a:gd name="T20" fmla="*/ 57 w 1191"/>
                <a:gd name="T21" fmla="*/ 681 h 1985"/>
                <a:gd name="T22" fmla="*/ 0 w 1191"/>
                <a:gd name="T23" fmla="*/ 567 h 1985"/>
                <a:gd name="T24" fmla="*/ 57 w 1191"/>
                <a:gd name="T25" fmla="*/ 397 h 1985"/>
                <a:gd name="T26" fmla="*/ 114 w 1191"/>
                <a:gd name="T27" fmla="*/ 284 h 1985"/>
                <a:gd name="T28" fmla="*/ 114 w 1191"/>
                <a:gd name="T29" fmla="*/ 170 h 1985"/>
                <a:gd name="T30" fmla="*/ 171 w 1191"/>
                <a:gd name="T31" fmla="*/ 114 h 1985"/>
                <a:gd name="T32" fmla="*/ 227 w 1191"/>
                <a:gd name="T33" fmla="*/ 57 h 1985"/>
                <a:gd name="T34" fmla="*/ 397 w 1191"/>
                <a:gd name="T35" fmla="*/ 0 h 1985"/>
                <a:gd name="T36" fmla="*/ 511 w 1191"/>
                <a:gd name="T37" fmla="*/ 57 h 1985"/>
                <a:gd name="T38" fmla="*/ 624 w 1191"/>
                <a:gd name="T39" fmla="*/ 114 h 1985"/>
                <a:gd name="T40" fmla="*/ 794 w 1191"/>
                <a:gd name="T41" fmla="*/ 170 h 1985"/>
                <a:gd name="T42" fmla="*/ 908 w 1191"/>
                <a:gd name="T43" fmla="*/ 114 h 1985"/>
                <a:gd name="T44" fmla="*/ 964 w 1191"/>
                <a:gd name="T45" fmla="*/ 57 h 1985"/>
                <a:gd name="T46" fmla="*/ 1078 w 1191"/>
                <a:gd name="T47" fmla="*/ 340 h 1985"/>
                <a:gd name="T48" fmla="*/ 1191 w 1191"/>
                <a:gd name="T49" fmla="*/ 454 h 1985"/>
                <a:gd name="T50" fmla="*/ 964 w 1191"/>
                <a:gd name="T51" fmla="*/ 567 h 1985"/>
                <a:gd name="T52" fmla="*/ 794 w 1191"/>
                <a:gd name="T53" fmla="*/ 624 h 1985"/>
                <a:gd name="T54" fmla="*/ 851 w 1191"/>
                <a:gd name="T55" fmla="*/ 737 h 1985"/>
                <a:gd name="T56" fmla="*/ 794 w 1191"/>
                <a:gd name="T57" fmla="*/ 794 h 1985"/>
                <a:gd name="T58" fmla="*/ 851 w 1191"/>
                <a:gd name="T59" fmla="*/ 907 h 1985"/>
                <a:gd name="T60" fmla="*/ 908 w 1191"/>
                <a:gd name="T61" fmla="*/ 1021 h 1985"/>
                <a:gd name="T62" fmla="*/ 964 w 1191"/>
                <a:gd name="T63" fmla="*/ 1134 h 1985"/>
                <a:gd name="T64" fmla="*/ 908 w 1191"/>
                <a:gd name="T65" fmla="*/ 1191 h 1985"/>
                <a:gd name="T66" fmla="*/ 964 w 1191"/>
                <a:gd name="T67" fmla="*/ 1304 h 1985"/>
                <a:gd name="T68" fmla="*/ 1021 w 1191"/>
                <a:gd name="T69" fmla="*/ 1418 h 1985"/>
                <a:gd name="T70" fmla="*/ 1078 w 1191"/>
                <a:gd name="T71" fmla="*/ 1588 h 1985"/>
                <a:gd name="T72" fmla="*/ 964 w 1191"/>
                <a:gd name="T73" fmla="*/ 1531 h 1985"/>
                <a:gd name="T74" fmla="*/ 908 w 1191"/>
                <a:gd name="T75" fmla="*/ 1645 h 1985"/>
                <a:gd name="T76" fmla="*/ 964 w 1191"/>
                <a:gd name="T77" fmla="*/ 1701 h 1985"/>
                <a:gd name="T78" fmla="*/ 908 w 1191"/>
                <a:gd name="T79" fmla="*/ 1758 h 1985"/>
                <a:gd name="T80" fmla="*/ 794 w 1191"/>
                <a:gd name="T81" fmla="*/ 1871 h 1985"/>
                <a:gd name="T82" fmla="*/ 738 w 1191"/>
                <a:gd name="T83" fmla="*/ 1928 h 1985"/>
                <a:gd name="T84" fmla="*/ 681 w 1191"/>
                <a:gd name="T85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1985">
                  <a:moveTo>
                    <a:pt x="681" y="1985"/>
                  </a:moveTo>
                  <a:lnTo>
                    <a:pt x="624" y="1985"/>
                  </a:lnTo>
                  <a:lnTo>
                    <a:pt x="62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511" y="1871"/>
                  </a:lnTo>
                  <a:lnTo>
                    <a:pt x="511" y="1531"/>
                  </a:lnTo>
                  <a:lnTo>
                    <a:pt x="454" y="1531"/>
                  </a:lnTo>
                  <a:lnTo>
                    <a:pt x="454" y="1418"/>
                  </a:lnTo>
                  <a:lnTo>
                    <a:pt x="511" y="1418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78" y="57"/>
                  </a:lnTo>
                  <a:lnTo>
                    <a:pt x="1078" y="340"/>
                  </a:lnTo>
                  <a:lnTo>
                    <a:pt x="1191" y="340"/>
                  </a:lnTo>
                  <a:lnTo>
                    <a:pt x="1191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1134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964" y="1191"/>
                  </a:lnTo>
                  <a:lnTo>
                    <a:pt x="964" y="1304"/>
                  </a:lnTo>
                  <a:lnTo>
                    <a:pt x="1021" y="130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5"/>
                  </a:lnTo>
                  <a:lnTo>
                    <a:pt x="964" y="1645"/>
                  </a:lnTo>
                  <a:lnTo>
                    <a:pt x="964" y="1701"/>
                  </a:lnTo>
                  <a:lnTo>
                    <a:pt x="908" y="1701"/>
                  </a:lnTo>
                  <a:lnTo>
                    <a:pt x="908" y="1758"/>
                  </a:lnTo>
                  <a:lnTo>
                    <a:pt x="794" y="1758"/>
                  </a:lnTo>
                  <a:lnTo>
                    <a:pt x="794" y="1871"/>
                  </a:lnTo>
                  <a:lnTo>
                    <a:pt x="738" y="1871"/>
                  </a:lnTo>
                  <a:lnTo>
                    <a:pt x="738" y="1928"/>
                  </a:lnTo>
                  <a:lnTo>
                    <a:pt x="681" y="1928"/>
                  </a:lnTo>
                  <a:lnTo>
                    <a:pt x="681" y="19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DEE11D4C-EF09-45C3-8E1F-6F73426A4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145"/>
              <a:ext cx="624" cy="738"/>
            </a:xfrm>
            <a:custGeom>
              <a:avLst/>
              <a:gdLst>
                <a:gd name="T0" fmla="*/ 0 w 624"/>
                <a:gd name="T1" fmla="*/ 57 h 738"/>
                <a:gd name="T2" fmla="*/ 0 w 624"/>
                <a:gd name="T3" fmla="*/ 397 h 738"/>
                <a:gd name="T4" fmla="*/ 57 w 624"/>
                <a:gd name="T5" fmla="*/ 397 h 738"/>
                <a:gd name="T6" fmla="*/ 57 w 624"/>
                <a:gd name="T7" fmla="*/ 567 h 738"/>
                <a:gd name="T8" fmla="*/ 0 w 624"/>
                <a:gd name="T9" fmla="*/ 567 h 738"/>
                <a:gd name="T10" fmla="*/ 0 w 624"/>
                <a:gd name="T11" fmla="*/ 624 h 738"/>
                <a:gd name="T12" fmla="*/ 170 w 624"/>
                <a:gd name="T13" fmla="*/ 624 h 738"/>
                <a:gd name="T14" fmla="*/ 170 w 624"/>
                <a:gd name="T15" fmla="*/ 681 h 738"/>
                <a:gd name="T16" fmla="*/ 114 w 624"/>
                <a:gd name="T17" fmla="*/ 681 h 738"/>
                <a:gd name="T18" fmla="*/ 114 w 624"/>
                <a:gd name="T19" fmla="*/ 738 h 738"/>
                <a:gd name="T20" fmla="*/ 284 w 624"/>
                <a:gd name="T21" fmla="*/ 738 h 738"/>
                <a:gd name="T22" fmla="*/ 284 w 624"/>
                <a:gd name="T23" fmla="*/ 681 h 738"/>
                <a:gd name="T24" fmla="*/ 340 w 624"/>
                <a:gd name="T25" fmla="*/ 681 h 738"/>
                <a:gd name="T26" fmla="*/ 340 w 624"/>
                <a:gd name="T27" fmla="*/ 511 h 738"/>
                <a:gd name="T28" fmla="*/ 397 w 624"/>
                <a:gd name="T29" fmla="*/ 511 h 738"/>
                <a:gd name="T30" fmla="*/ 397 w 624"/>
                <a:gd name="T31" fmla="*/ 454 h 738"/>
                <a:gd name="T32" fmla="*/ 454 w 624"/>
                <a:gd name="T33" fmla="*/ 454 h 738"/>
                <a:gd name="T34" fmla="*/ 454 w 624"/>
                <a:gd name="T35" fmla="*/ 284 h 738"/>
                <a:gd name="T36" fmla="*/ 511 w 624"/>
                <a:gd name="T37" fmla="*/ 284 h 738"/>
                <a:gd name="T38" fmla="*/ 511 w 624"/>
                <a:gd name="T39" fmla="*/ 227 h 738"/>
                <a:gd name="T40" fmla="*/ 567 w 624"/>
                <a:gd name="T41" fmla="*/ 227 h 738"/>
                <a:gd name="T42" fmla="*/ 567 w 624"/>
                <a:gd name="T43" fmla="*/ 171 h 738"/>
                <a:gd name="T44" fmla="*/ 624 w 624"/>
                <a:gd name="T45" fmla="*/ 171 h 738"/>
                <a:gd name="T46" fmla="*/ 624 w 624"/>
                <a:gd name="T47" fmla="*/ 57 h 738"/>
                <a:gd name="T48" fmla="*/ 511 w 624"/>
                <a:gd name="T49" fmla="*/ 57 h 738"/>
                <a:gd name="T50" fmla="*/ 511 w 624"/>
                <a:gd name="T51" fmla="*/ 114 h 738"/>
                <a:gd name="T52" fmla="*/ 454 w 624"/>
                <a:gd name="T53" fmla="*/ 114 h 738"/>
                <a:gd name="T54" fmla="*/ 454 w 624"/>
                <a:gd name="T55" fmla="*/ 57 h 738"/>
                <a:gd name="T56" fmla="*/ 397 w 624"/>
                <a:gd name="T57" fmla="*/ 57 h 738"/>
                <a:gd name="T58" fmla="*/ 397 w 624"/>
                <a:gd name="T59" fmla="*/ 0 h 738"/>
                <a:gd name="T60" fmla="*/ 114 w 624"/>
                <a:gd name="T61" fmla="*/ 0 h 738"/>
                <a:gd name="T62" fmla="*/ 114 w 624"/>
                <a:gd name="T63" fmla="*/ 57 h 738"/>
                <a:gd name="T64" fmla="*/ 0 w 624"/>
                <a:gd name="T65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38">
                  <a:moveTo>
                    <a:pt x="0" y="57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738"/>
                  </a:lnTo>
                  <a:lnTo>
                    <a:pt x="284" y="738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57D3200D-93EE-4294-88B4-762B8AA26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259"/>
              <a:ext cx="454" cy="510"/>
            </a:xfrm>
            <a:custGeom>
              <a:avLst/>
              <a:gdLst>
                <a:gd name="T0" fmla="*/ 397 w 454"/>
                <a:gd name="T1" fmla="*/ 0 h 510"/>
                <a:gd name="T2" fmla="*/ 170 w 454"/>
                <a:gd name="T3" fmla="*/ 0 h 510"/>
                <a:gd name="T4" fmla="*/ 170 w 454"/>
                <a:gd name="T5" fmla="*/ 113 h 510"/>
                <a:gd name="T6" fmla="*/ 0 w 454"/>
                <a:gd name="T7" fmla="*/ 113 h 510"/>
                <a:gd name="T8" fmla="*/ 0 w 454"/>
                <a:gd name="T9" fmla="*/ 170 h 510"/>
                <a:gd name="T10" fmla="*/ 57 w 454"/>
                <a:gd name="T11" fmla="*/ 170 h 510"/>
                <a:gd name="T12" fmla="*/ 57 w 454"/>
                <a:gd name="T13" fmla="*/ 283 h 510"/>
                <a:gd name="T14" fmla="*/ 0 w 454"/>
                <a:gd name="T15" fmla="*/ 283 h 510"/>
                <a:gd name="T16" fmla="*/ 0 w 454"/>
                <a:gd name="T17" fmla="*/ 340 h 510"/>
                <a:gd name="T18" fmla="*/ 57 w 454"/>
                <a:gd name="T19" fmla="*/ 340 h 510"/>
                <a:gd name="T20" fmla="*/ 57 w 454"/>
                <a:gd name="T21" fmla="*/ 453 h 510"/>
                <a:gd name="T22" fmla="*/ 114 w 454"/>
                <a:gd name="T23" fmla="*/ 453 h 510"/>
                <a:gd name="T24" fmla="*/ 114 w 454"/>
                <a:gd name="T25" fmla="*/ 510 h 510"/>
                <a:gd name="T26" fmla="*/ 227 w 454"/>
                <a:gd name="T27" fmla="*/ 510 h 510"/>
                <a:gd name="T28" fmla="*/ 227 w 454"/>
                <a:gd name="T29" fmla="*/ 397 h 510"/>
                <a:gd name="T30" fmla="*/ 340 w 454"/>
                <a:gd name="T31" fmla="*/ 397 h 510"/>
                <a:gd name="T32" fmla="*/ 340 w 454"/>
                <a:gd name="T33" fmla="*/ 340 h 510"/>
                <a:gd name="T34" fmla="*/ 454 w 454"/>
                <a:gd name="T35" fmla="*/ 340 h 510"/>
                <a:gd name="T36" fmla="*/ 454 w 454"/>
                <a:gd name="T37" fmla="*/ 283 h 510"/>
                <a:gd name="T38" fmla="*/ 397 w 454"/>
                <a:gd name="T39" fmla="*/ 283 h 510"/>
                <a:gd name="T40" fmla="*/ 397 w 454"/>
                <a:gd name="T41" fmla="*/ 57 h 510"/>
                <a:gd name="T42" fmla="*/ 397 w 454"/>
                <a:gd name="T4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1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1F0B6E93-17DA-46FE-99C9-A67542A5A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599"/>
              <a:ext cx="567" cy="624"/>
            </a:xfrm>
            <a:custGeom>
              <a:avLst/>
              <a:gdLst>
                <a:gd name="T0" fmla="*/ 283 w 567"/>
                <a:gd name="T1" fmla="*/ 624 h 624"/>
                <a:gd name="T2" fmla="*/ 113 w 567"/>
                <a:gd name="T3" fmla="*/ 624 h 624"/>
                <a:gd name="T4" fmla="*/ 113 w 567"/>
                <a:gd name="T5" fmla="*/ 510 h 624"/>
                <a:gd name="T6" fmla="*/ 56 w 567"/>
                <a:gd name="T7" fmla="*/ 510 h 624"/>
                <a:gd name="T8" fmla="*/ 56 w 567"/>
                <a:gd name="T9" fmla="*/ 397 h 624"/>
                <a:gd name="T10" fmla="*/ 0 w 567"/>
                <a:gd name="T11" fmla="*/ 397 h 624"/>
                <a:gd name="T12" fmla="*/ 0 w 567"/>
                <a:gd name="T13" fmla="*/ 340 h 624"/>
                <a:gd name="T14" fmla="*/ 56 w 567"/>
                <a:gd name="T15" fmla="*/ 340 h 624"/>
                <a:gd name="T16" fmla="*/ 56 w 567"/>
                <a:gd name="T17" fmla="*/ 227 h 624"/>
                <a:gd name="T18" fmla="*/ 0 w 567"/>
                <a:gd name="T19" fmla="*/ 227 h 624"/>
                <a:gd name="T20" fmla="*/ 0 w 567"/>
                <a:gd name="T21" fmla="*/ 170 h 624"/>
                <a:gd name="T22" fmla="*/ 113 w 567"/>
                <a:gd name="T23" fmla="*/ 170 h 624"/>
                <a:gd name="T24" fmla="*/ 113 w 567"/>
                <a:gd name="T25" fmla="*/ 57 h 624"/>
                <a:gd name="T26" fmla="*/ 226 w 567"/>
                <a:gd name="T27" fmla="*/ 57 h 624"/>
                <a:gd name="T28" fmla="*/ 226 w 567"/>
                <a:gd name="T29" fmla="*/ 0 h 624"/>
                <a:gd name="T30" fmla="*/ 340 w 567"/>
                <a:gd name="T31" fmla="*/ 0 h 624"/>
                <a:gd name="T32" fmla="*/ 340 w 567"/>
                <a:gd name="T33" fmla="*/ 113 h 624"/>
                <a:gd name="T34" fmla="*/ 283 w 567"/>
                <a:gd name="T35" fmla="*/ 113 h 624"/>
                <a:gd name="T36" fmla="*/ 283 w 567"/>
                <a:gd name="T37" fmla="*/ 170 h 624"/>
                <a:gd name="T38" fmla="*/ 453 w 567"/>
                <a:gd name="T39" fmla="*/ 170 h 624"/>
                <a:gd name="T40" fmla="*/ 453 w 567"/>
                <a:gd name="T41" fmla="*/ 227 h 624"/>
                <a:gd name="T42" fmla="*/ 397 w 567"/>
                <a:gd name="T43" fmla="*/ 227 h 624"/>
                <a:gd name="T44" fmla="*/ 397 w 567"/>
                <a:gd name="T45" fmla="*/ 284 h 624"/>
                <a:gd name="T46" fmla="*/ 567 w 567"/>
                <a:gd name="T47" fmla="*/ 284 h 624"/>
                <a:gd name="T48" fmla="*/ 567 w 567"/>
                <a:gd name="T49" fmla="*/ 397 h 624"/>
                <a:gd name="T50" fmla="*/ 397 w 567"/>
                <a:gd name="T51" fmla="*/ 397 h 624"/>
                <a:gd name="T52" fmla="*/ 397 w 567"/>
                <a:gd name="T53" fmla="*/ 454 h 624"/>
                <a:gd name="T54" fmla="*/ 340 w 567"/>
                <a:gd name="T55" fmla="*/ 454 h 624"/>
                <a:gd name="T56" fmla="*/ 340 w 567"/>
                <a:gd name="T57" fmla="*/ 510 h 624"/>
                <a:gd name="T58" fmla="*/ 283 w 567"/>
                <a:gd name="T59" fmla="*/ 510 h 624"/>
                <a:gd name="T60" fmla="*/ 283 w 567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24">
                  <a:moveTo>
                    <a:pt x="283" y="624"/>
                  </a:moveTo>
                  <a:lnTo>
                    <a:pt x="113" y="62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92503088-3633-4028-9B37-27ECE131A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4316"/>
              <a:ext cx="737" cy="793"/>
            </a:xfrm>
            <a:custGeom>
              <a:avLst/>
              <a:gdLst>
                <a:gd name="T0" fmla="*/ 737 w 737"/>
                <a:gd name="T1" fmla="*/ 567 h 793"/>
                <a:gd name="T2" fmla="*/ 511 w 737"/>
                <a:gd name="T3" fmla="*/ 567 h 793"/>
                <a:gd name="T4" fmla="*/ 511 w 737"/>
                <a:gd name="T5" fmla="*/ 623 h 793"/>
                <a:gd name="T6" fmla="*/ 454 w 737"/>
                <a:gd name="T7" fmla="*/ 623 h 793"/>
                <a:gd name="T8" fmla="*/ 454 w 737"/>
                <a:gd name="T9" fmla="*/ 680 h 793"/>
                <a:gd name="T10" fmla="*/ 397 w 737"/>
                <a:gd name="T11" fmla="*/ 680 h 793"/>
                <a:gd name="T12" fmla="*/ 397 w 737"/>
                <a:gd name="T13" fmla="*/ 793 h 793"/>
                <a:gd name="T14" fmla="*/ 284 w 737"/>
                <a:gd name="T15" fmla="*/ 793 h 793"/>
                <a:gd name="T16" fmla="*/ 284 w 737"/>
                <a:gd name="T17" fmla="*/ 567 h 793"/>
                <a:gd name="T18" fmla="*/ 227 w 737"/>
                <a:gd name="T19" fmla="*/ 567 h 793"/>
                <a:gd name="T20" fmla="*/ 227 w 737"/>
                <a:gd name="T21" fmla="*/ 510 h 793"/>
                <a:gd name="T22" fmla="*/ 340 w 737"/>
                <a:gd name="T23" fmla="*/ 510 h 793"/>
                <a:gd name="T24" fmla="*/ 340 w 737"/>
                <a:gd name="T25" fmla="*/ 396 h 793"/>
                <a:gd name="T26" fmla="*/ 114 w 737"/>
                <a:gd name="T27" fmla="*/ 396 h 793"/>
                <a:gd name="T28" fmla="*/ 114 w 737"/>
                <a:gd name="T29" fmla="*/ 340 h 793"/>
                <a:gd name="T30" fmla="*/ 57 w 737"/>
                <a:gd name="T31" fmla="*/ 340 h 793"/>
                <a:gd name="T32" fmla="*/ 57 w 737"/>
                <a:gd name="T33" fmla="*/ 396 h 793"/>
                <a:gd name="T34" fmla="*/ 0 w 737"/>
                <a:gd name="T35" fmla="*/ 396 h 793"/>
                <a:gd name="T36" fmla="*/ 0 w 737"/>
                <a:gd name="T37" fmla="*/ 113 h 793"/>
                <a:gd name="T38" fmla="*/ 114 w 737"/>
                <a:gd name="T39" fmla="*/ 113 h 793"/>
                <a:gd name="T40" fmla="*/ 114 w 737"/>
                <a:gd name="T41" fmla="*/ 0 h 793"/>
                <a:gd name="T42" fmla="*/ 340 w 737"/>
                <a:gd name="T43" fmla="*/ 0 h 793"/>
                <a:gd name="T44" fmla="*/ 340 w 737"/>
                <a:gd name="T45" fmla="*/ 56 h 793"/>
                <a:gd name="T46" fmla="*/ 397 w 737"/>
                <a:gd name="T47" fmla="*/ 56 h 793"/>
                <a:gd name="T48" fmla="*/ 397 w 737"/>
                <a:gd name="T49" fmla="*/ 170 h 793"/>
                <a:gd name="T50" fmla="*/ 454 w 737"/>
                <a:gd name="T51" fmla="*/ 170 h 793"/>
                <a:gd name="T52" fmla="*/ 454 w 737"/>
                <a:gd name="T53" fmla="*/ 283 h 793"/>
                <a:gd name="T54" fmla="*/ 737 w 737"/>
                <a:gd name="T55" fmla="*/ 283 h 793"/>
                <a:gd name="T56" fmla="*/ 737 w 737"/>
                <a:gd name="T57" fmla="*/ 56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93">
                  <a:moveTo>
                    <a:pt x="737" y="567"/>
                  </a:move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lnTo>
                    <a:pt x="737" y="283"/>
                  </a:lnTo>
                  <a:lnTo>
                    <a:pt x="73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168E0DAB-4ED7-4D6D-A11C-1C74BCEA8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486"/>
              <a:ext cx="1190" cy="793"/>
            </a:xfrm>
            <a:custGeom>
              <a:avLst/>
              <a:gdLst>
                <a:gd name="T0" fmla="*/ 283 w 1190"/>
                <a:gd name="T1" fmla="*/ 0 h 793"/>
                <a:gd name="T2" fmla="*/ 170 w 1190"/>
                <a:gd name="T3" fmla="*/ 0 h 793"/>
                <a:gd name="T4" fmla="*/ 170 w 1190"/>
                <a:gd name="T5" fmla="*/ 56 h 793"/>
                <a:gd name="T6" fmla="*/ 56 w 1190"/>
                <a:gd name="T7" fmla="*/ 56 h 793"/>
                <a:gd name="T8" fmla="*/ 56 w 1190"/>
                <a:gd name="T9" fmla="*/ 340 h 793"/>
                <a:gd name="T10" fmla="*/ 113 w 1190"/>
                <a:gd name="T11" fmla="*/ 340 h 793"/>
                <a:gd name="T12" fmla="*/ 113 w 1190"/>
                <a:gd name="T13" fmla="*/ 397 h 793"/>
                <a:gd name="T14" fmla="*/ 56 w 1190"/>
                <a:gd name="T15" fmla="*/ 397 h 793"/>
                <a:gd name="T16" fmla="*/ 56 w 1190"/>
                <a:gd name="T17" fmla="*/ 453 h 793"/>
                <a:gd name="T18" fmla="*/ 0 w 1190"/>
                <a:gd name="T19" fmla="*/ 453 h 793"/>
                <a:gd name="T20" fmla="*/ 0 w 1190"/>
                <a:gd name="T21" fmla="*/ 623 h 793"/>
                <a:gd name="T22" fmla="*/ 56 w 1190"/>
                <a:gd name="T23" fmla="*/ 623 h 793"/>
                <a:gd name="T24" fmla="*/ 56 w 1190"/>
                <a:gd name="T25" fmla="*/ 680 h 793"/>
                <a:gd name="T26" fmla="*/ 283 w 1190"/>
                <a:gd name="T27" fmla="*/ 680 h 793"/>
                <a:gd name="T28" fmla="*/ 283 w 1190"/>
                <a:gd name="T29" fmla="*/ 737 h 793"/>
                <a:gd name="T30" fmla="*/ 397 w 1190"/>
                <a:gd name="T31" fmla="*/ 737 h 793"/>
                <a:gd name="T32" fmla="*/ 397 w 1190"/>
                <a:gd name="T33" fmla="*/ 793 h 793"/>
                <a:gd name="T34" fmla="*/ 510 w 1190"/>
                <a:gd name="T35" fmla="*/ 793 h 793"/>
                <a:gd name="T36" fmla="*/ 510 w 1190"/>
                <a:gd name="T37" fmla="*/ 737 h 793"/>
                <a:gd name="T38" fmla="*/ 567 w 1190"/>
                <a:gd name="T39" fmla="*/ 737 h 793"/>
                <a:gd name="T40" fmla="*/ 567 w 1190"/>
                <a:gd name="T41" fmla="*/ 793 h 793"/>
                <a:gd name="T42" fmla="*/ 680 w 1190"/>
                <a:gd name="T43" fmla="*/ 793 h 793"/>
                <a:gd name="T44" fmla="*/ 680 w 1190"/>
                <a:gd name="T45" fmla="*/ 737 h 793"/>
                <a:gd name="T46" fmla="*/ 737 w 1190"/>
                <a:gd name="T47" fmla="*/ 737 h 793"/>
                <a:gd name="T48" fmla="*/ 737 w 1190"/>
                <a:gd name="T49" fmla="*/ 680 h 793"/>
                <a:gd name="T50" fmla="*/ 794 w 1190"/>
                <a:gd name="T51" fmla="*/ 680 h 793"/>
                <a:gd name="T52" fmla="*/ 794 w 1190"/>
                <a:gd name="T53" fmla="*/ 567 h 793"/>
                <a:gd name="T54" fmla="*/ 907 w 1190"/>
                <a:gd name="T55" fmla="*/ 567 h 793"/>
                <a:gd name="T56" fmla="*/ 907 w 1190"/>
                <a:gd name="T57" fmla="*/ 623 h 793"/>
                <a:gd name="T58" fmla="*/ 1020 w 1190"/>
                <a:gd name="T59" fmla="*/ 623 h 793"/>
                <a:gd name="T60" fmla="*/ 1020 w 1190"/>
                <a:gd name="T61" fmla="*/ 737 h 793"/>
                <a:gd name="T62" fmla="*/ 1134 w 1190"/>
                <a:gd name="T63" fmla="*/ 737 h 793"/>
                <a:gd name="T64" fmla="*/ 1134 w 1190"/>
                <a:gd name="T65" fmla="*/ 680 h 793"/>
                <a:gd name="T66" fmla="*/ 1190 w 1190"/>
                <a:gd name="T67" fmla="*/ 680 h 793"/>
                <a:gd name="T68" fmla="*/ 1190 w 1190"/>
                <a:gd name="T69" fmla="*/ 567 h 793"/>
                <a:gd name="T70" fmla="*/ 1134 w 1190"/>
                <a:gd name="T71" fmla="*/ 567 h 793"/>
                <a:gd name="T72" fmla="*/ 1134 w 1190"/>
                <a:gd name="T73" fmla="*/ 397 h 793"/>
                <a:gd name="T74" fmla="*/ 1077 w 1190"/>
                <a:gd name="T75" fmla="*/ 397 h 793"/>
                <a:gd name="T76" fmla="*/ 1077 w 1190"/>
                <a:gd name="T77" fmla="*/ 453 h 793"/>
                <a:gd name="T78" fmla="*/ 1020 w 1190"/>
                <a:gd name="T79" fmla="*/ 453 h 793"/>
                <a:gd name="T80" fmla="*/ 1020 w 1190"/>
                <a:gd name="T81" fmla="*/ 397 h 793"/>
                <a:gd name="T82" fmla="*/ 794 w 1190"/>
                <a:gd name="T83" fmla="*/ 397 h 793"/>
                <a:gd name="T84" fmla="*/ 794 w 1190"/>
                <a:gd name="T85" fmla="*/ 453 h 793"/>
                <a:gd name="T86" fmla="*/ 737 w 1190"/>
                <a:gd name="T87" fmla="*/ 453 h 793"/>
                <a:gd name="T88" fmla="*/ 737 w 1190"/>
                <a:gd name="T89" fmla="*/ 510 h 793"/>
                <a:gd name="T90" fmla="*/ 680 w 1190"/>
                <a:gd name="T91" fmla="*/ 510 h 793"/>
                <a:gd name="T92" fmla="*/ 680 w 1190"/>
                <a:gd name="T93" fmla="*/ 623 h 793"/>
                <a:gd name="T94" fmla="*/ 567 w 1190"/>
                <a:gd name="T95" fmla="*/ 623 h 793"/>
                <a:gd name="T96" fmla="*/ 567 w 1190"/>
                <a:gd name="T97" fmla="*/ 397 h 793"/>
                <a:gd name="T98" fmla="*/ 510 w 1190"/>
                <a:gd name="T99" fmla="*/ 397 h 793"/>
                <a:gd name="T100" fmla="*/ 510 w 1190"/>
                <a:gd name="T101" fmla="*/ 340 h 793"/>
                <a:gd name="T102" fmla="*/ 623 w 1190"/>
                <a:gd name="T103" fmla="*/ 340 h 793"/>
                <a:gd name="T104" fmla="*/ 623 w 1190"/>
                <a:gd name="T105" fmla="*/ 226 h 793"/>
                <a:gd name="T106" fmla="*/ 397 w 1190"/>
                <a:gd name="T107" fmla="*/ 226 h 793"/>
                <a:gd name="T108" fmla="*/ 397 w 1190"/>
                <a:gd name="T109" fmla="*/ 170 h 793"/>
                <a:gd name="T110" fmla="*/ 340 w 1190"/>
                <a:gd name="T111" fmla="*/ 170 h 793"/>
                <a:gd name="T112" fmla="*/ 340 w 1190"/>
                <a:gd name="T113" fmla="*/ 226 h 793"/>
                <a:gd name="T114" fmla="*/ 283 w 1190"/>
                <a:gd name="T115" fmla="*/ 226 h 793"/>
                <a:gd name="T116" fmla="*/ 283 w 1190"/>
                <a:gd name="T11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0" h="793">
                  <a:moveTo>
                    <a:pt x="28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510" y="793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0" y="680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0" y="453"/>
                  </a:lnTo>
                  <a:lnTo>
                    <a:pt x="1020" y="397"/>
                  </a:lnTo>
                  <a:lnTo>
                    <a:pt x="794" y="39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6"/>
                  </a:lnTo>
                  <a:lnTo>
                    <a:pt x="283" y="226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0316A7AA-5D9D-43ED-B97D-A288A379B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243"/>
              <a:ext cx="567" cy="397"/>
            </a:xfrm>
            <a:custGeom>
              <a:avLst/>
              <a:gdLst>
                <a:gd name="T0" fmla="*/ 510 w 567"/>
                <a:gd name="T1" fmla="*/ 114 h 397"/>
                <a:gd name="T2" fmla="*/ 453 w 567"/>
                <a:gd name="T3" fmla="*/ 114 h 397"/>
                <a:gd name="T4" fmla="*/ 453 w 567"/>
                <a:gd name="T5" fmla="*/ 57 h 397"/>
                <a:gd name="T6" fmla="*/ 396 w 567"/>
                <a:gd name="T7" fmla="*/ 57 h 397"/>
                <a:gd name="T8" fmla="*/ 396 w 567"/>
                <a:gd name="T9" fmla="*/ 0 h 397"/>
                <a:gd name="T10" fmla="*/ 0 w 567"/>
                <a:gd name="T11" fmla="*/ 0 h 397"/>
                <a:gd name="T12" fmla="*/ 0 w 567"/>
                <a:gd name="T13" fmla="*/ 57 h 397"/>
                <a:gd name="T14" fmla="*/ 56 w 567"/>
                <a:gd name="T15" fmla="*/ 57 h 397"/>
                <a:gd name="T16" fmla="*/ 56 w 567"/>
                <a:gd name="T17" fmla="*/ 227 h 397"/>
                <a:gd name="T18" fmla="*/ 0 w 567"/>
                <a:gd name="T19" fmla="*/ 227 h 397"/>
                <a:gd name="T20" fmla="*/ 0 w 567"/>
                <a:gd name="T21" fmla="*/ 397 h 397"/>
                <a:gd name="T22" fmla="*/ 113 w 567"/>
                <a:gd name="T23" fmla="*/ 397 h 397"/>
                <a:gd name="T24" fmla="*/ 113 w 567"/>
                <a:gd name="T25" fmla="*/ 341 h 397"/>
                <a:gd name="T26" fmla="*/ 396 w 567"/>
                <a:gd name="T27" fmla="*/ 341 h 397"/>
                <a:gd name="T28" fmla="*/ 396 w 567"/>
                <a:gd name="T29" fmla="*/ 284 h 397"/>
                <a:gd name="T30" fmla="*/ 510 w 567"/>
                <a:gd name="T31" fmla="*/ 284 h 397"/>
                <a:gd name="T32" fmla="*/ 510 w 567"/>
                <a:gd name="T33" fmla="*/ 227 h 397"/>
                <a:gd name="T34" fmla="*/ 567 w 567"/>
                <a:gd name="T35" fmla="*/ 227 h 397"/>
                <a:gd name="T36" fmla="*/ 567 w 567"/>
                <a:gd name="T37" fmla="*/ 114 h 397"/>
                <a:gd name="T38" fmla="*/ 510 w 567"/>
                <a:gd name="T39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510" y="114"/>
                  </a:move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396" y="341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6F006D37-723D-4041-9F29-679A15520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6924"/>
              <a:ext cx="964" cy="850"/>
            </a:xfrm>
            <a:custGeom>
              <a:avLst/>
              <a:gdLst>
                <a:gd name="T0" fmla="*/ 397 w 964"/>
                <a:gd name="T1" fmla="*/ 113 h 850"/>
                <a:gd name="T2" fmla="*/ 511 w 964"/>
                <a:gd name="T3" fmla="*/ 113 h 850"/>
                <a:gd name="T4" fmla="*/ 511 w 964"/>
                <a:gd name="T5" fmla="*/ 56 h 850"/>
                <a:gd name="T6" fmla="*/ 567 w 964"/>
                <a:gd name="T7" fmla="*/ 56 h 850"/>
                <a:gd name="T8" fmla="*/ 567 w 964"/>
                <a:gd name="T9" fmla="*/ 0 h 850"/>
                <a:gd name="T10" fmla="*/ 681 w 964"/>
                <a:gd name="T11" fmla="*/ 0 h 850"/>
                <a:gd name="T12" fmla="*/ 681 w 964"/>
                <a:gd name="T13" fmla="*/ 283 h 850"/>
                <a:gd name="T14" fmla="*/ 737 w 964"/>
                <a:gd name="T15" fmla="*/ 283 h 850"/>
                <a:gd name="T16" fmla="*/ 737 w 964"/>
                <a:gd name="T17" fmla="*/ 227 h 850"/>
                <a:gd name="T18" fmla="*/ 851 w 964"/>
                <a:gd name="T19" fmla="*/ 227 h 850"/>
                <a:gd name="T20" fmla="*/ 851 w 964"/>
                <a:gd name="T21" fmla="*/ 170 h 850"/>
                <a:gd name="T22" fmla="*/ 908 w 964"/>
                <a:gd name="T23" fmla="*/ 170 h 850"/>
                <a:gd name="T24" fmla="*/ 908 w 964"/>
                <a:gd name="T25" fmla="*/ 283 h 850"/>
                <a:gd name="T26" fmla="*/ 964 w 964"/>
                <a:gd name="T27" fmla="*/ 283 h 850"/>
                <a:gd name="T28" fmla="*/ 964 w 964"/>
                <a:gd name="T29" fmla="*/ 340 h 850"/>
                <a:gd name="T30" fmla="*/ 908 w 964"/>
                <a:gd name="T31" fmla="*/ 340 h 850"/>
                <a:gd name="T32" fmla="*/ 908 w 964"/>
                <a:gd name="T33" fmla="*/ 397 h 850"/>
                <a:gd name="T34" fmla="*/ 851 w 964"/>
                <a:gd name="T35" fmla="*/ 397 h 850"/>
                <a:gd name="T36" fmla="*/ 851 w 964"/>
                <a:gd name="T37" fmla="*/ 453 h 850"/>
                <a:gd name="T38" fmla="*/ 794 w 964"/>
                <a:gd name="T39" fmla="*/ 453 h 850"/>
                <a:gd name="T40" fmla="*/ 794 w 964"/>
                <a:gd name="T41" fmla="*/ 510 h 850"/>
                <a:gd name="T42" fmla="*/ 737 w 964"/>
                <a:gd name="T43" fmla="*/ 510 h 850"/>
                <a:gd name="T44" fmla="*/ 737 w 964"/>
                <a:gd name="T45" fmla="*/ 623 h 850"/>
                <a:gd name="T46" fmla="*/ 851 w 964"/>
                <a:gd name="T47" fmla="*/ 623 h 850"/>
                <a:gd name="T48" fmla="*/ 851 w 964"/>
                <a:gd name="T49" fmla="*/ 737 h 850"/>
                <a:gd name="T50" fmla="*/ 737 w 964"/>
                <a:gd name="T51" fmla="*/ 737 h 850"/>
                <a:gd name="T52" fmla="*/ 737 w 964"/>
                <a:gd name="T53" fmla="*/ 794 h 850"/>
                <a:gd name="T54" fmla="*/ 511 w 964"/>
                <a:gd name="T55" fmla="*/ 794 h 850"/>
                <a:gd name="T56" fmla="*/ 511 w 964"/>
                <a:gd name="T57" fmla="*/ 850 h 850"/>
                <a:gd name="T58" fmla="*/ 341 w 964"/>
                <a:gd name="T59" fmla="*/ 850 h 850"/>
                <a:gd name="T60" fmla="*/ 341 w 964"/>
                <a:gd name="T61" fmla="*/ 680 h 850"/>
                <a:gd name="T62" fmla="*/ 227 w 964"/>
                <a:gd name="T63" fmla="*/ 680 h 850"/>
                <a:gd name="T64" fmla="*/ 227 w 964"/>
                <a:gd name="T65" fmla="*/ 623 h 850"/>
                <a:gd name="T66" fmla="*/ 57 w 964"/>
                <a:gd name="T67" fmla="*/ 623 h 850"/>
                <a:gd name="T68" fmla="*/ 57 w 964"/>
                <a:gd name="T69" fmla="*/ 567 h 850"/>
                <a:gd name="T70" fmla="*/ 0 w 964"/>
                <a:gd name="T71" fmla="*/ 567 h 850"/>
                <a:gd name="T72" fmla="*/ 0 w 964"/>
                <a:gd name="T73" fmla="*/ 453 h 850"/>
                <a:gd name="T74" fmla="*/ 341 w 964"/>
                <a:gd name="T75" fmla="*/ 453 h 850"/>
                <a:gd name="T76" fmla="*/ 341 w 964"/>
                <a:gd name="T77" fmla="*/ 340 h 850"/>
                <a:gd name="T78" fmla="*/ 454 w 964"/>
                <a:gd name="T79" fmla="*/ 340 h 850"/>
                <a:gd name="T80" fmla="*/ 454 w 964"/>
                <a:gd name="T81" fmla="*/ 397 h 850"/>
                <a:gd name="T82" fmla="*/ 511 w 964"/>
                <a:gd name="T83" fmla="*/ 397 h 850"/>
                <a:gd name="T84" fmla="*/ 511 w 964"/>
                <a:gd name="T85" fmla="*/ 170 h 850"/>
                <a:gd name="T86" fmla="*/ 397 w 964"/>
                <a:gd name="T87" fmla="*/ 170 h 850"/>
                <a:gd name="T88" fmla="*/ 397 w 964"/>
                <a:gd name="T89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0">
                  <a:moveTo>
                    <a:pt x="397" y="113"/>
                  </a:moveTo>
                  <a:lnTo>
                    <a:pt x="511" y="113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8" y="34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623"/>
                  </a:lnTo>
                  <a:lnTo>
                    <a:pt x="851" y="623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341" y="850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ED2E4757-B748-4913-AC0B-B96DCB70D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6470"/>
              <a:ext cx="1134" cy="1361"/>
            </a:xfrm>
            <a:custGeom>
              <a:avLst/>
              <a:gdLst>
                <a:gd name="T0" fmla="*/ 113 w 1134"/>
                <a:gd name="T1" fmla="*/ 284 h 1361"/>
                <a:gd name="T2" fmla="*/ 57 w 1134"/>
                <a:gd name="T3" fmla="*/ 454 h 1361"/>
                <a:gd name="T4" fmla="*/ 113 w 1134"/>
                <a:gd name="T5" fmla="*/ 510 h 1361"/>
                <a:gd name="T6" fmla="*/ 0 w 1134"/>
                <a:gd name="T7" fmla="*/ 567 h 1361"/>
                <a:gd name="T8" fmla="*/ 227 w 1134"/>
                <a:gd name="T9" fmla="*/ 510 h 1361"/>
                <a:gd name="T10" fmla="*/ 283 w 1134"/>
                <a:gd name="T11" fmla="*/ 454 h 1361"/>
                <a:gd name="T12" fmla="*/ 397 w 1134"/>
                <a:gd name="T13" fmla="*/ 737 h 1361"/>
                <a:gd name="T14" fmla="*/ 453 w 1134"/>
                <a:gd name="T15" fmla="*/ 681 h 1361"/>
                <a:gd name="T16" fmla="*/ 567 w 1134"/>
                <a:gd name="T17" fmla="*/ 624 h 1361"/>
                <a:gd name="T18" fmla="*/ 624 w 1134"/>
                <a:gd name="T19" fmla="*/ 737 h 1361"/>
                <a:gd name="T20" fmla="*/ 680 w 1134"/>
                <a:gd name="T21" fmla="*/ 794 h 1361"/>
                <a:gd name="T22" fmla="*/ 624 w 1134"/>
                <a:gd name="T23" fmla="*/ 851 h 1361"/>
                <a:gd name="T24" fmla="*/ 567 w 1134"/>
                <a:gd name="T25" fmla="*/ 907 h 1361"/>
                <a:gd name="T26" fmla="*/ 510 w 1134"/>
                <a:gd name="T27" fmla="*/ 964 h 1361"/>
                <a:gd name="T28" fmla="*/ 453 w 1134"/>
                <a:gd name="T29" fmla="*/ 1077 h 1361"/>
                <a:gd name="T30" fmla="*/ 567 w 1134"/>
                <a:gd name="T31" fmla="*/ 1191 h 1361"/>
                <a:gd name="T32" fmla="*/ 453 w 1134"/>
                <a:gd name="T33" fmla="*/ 1248 h 1361"/>
                <a:gd name="T34" fmla="*/ 227 w 1134"/>
                <a:gd name="T35" fmla="*/ 1304 h 1361"/>
                <a:gd name="T36" fmla="*/ 57 w 1134"/>
                <a:gd name="T37" fmla="*/ 1361 h 1361"/>
                <a:gd name="T38" fmla="*/ 567 w 1134"/>
                <a:gd name="T39" fmla="*/ 1304 h 1361"/>
                <a:gd name="T40" fmla="*/ 680 w 1134"/>
                <a:gd name="T41" fmla="*/ 1248 h 1361"/>
                <a:gd name="T42" fmla="*/ 737 w 1134"/>
                <a:gd name="T43" fmla="*/ 1191 h 1361"/>
                <a:gd name="T44" fmla="*/ 794 w 1134"/>
                <a:gd name="T45" fmla="*/ 851 h 1361"/>
                <a:gd name="T46" fmla="*/ 850 w 1134"/>
                <a:gd name="T47" fmla="*/ 681 h 1361"/>
                <a:gd name="T48" fmla="*/ 907 w 1134"/>
                <a:gd name="T49" fmla="*/ 624 h 1361"/>
                <a:gd name="T50" fmla="*/ 964 w 1134"/>
                <a:gd name="T51" fmla="*/ 567 h 1361"/>
                <a:gd name="T52" fmla="*/ 1077 w 1134"/>
                <a:gd name="T53" fmla="*/ 510 h 1361"/>
                <a:gd name="T54" fmla="*/ 1134 w 1134"/>
                <a:gd name="T55" fmla="*/ 340 h 1361"/>
                <a:gd name="T56" fmla="*/ 1077 w 1134"/>
                <a:gd name="T57" fmla="*/ 227 h 1361"/>
                <a:gd name="T58" fmla="*/ 1020 w 1134"/>
                <a:gd name="T59" fmla="*/ 170 h 1361"/>
                <a:gd name="T60" fmla="*/ 964 w 1134"/>
                <a:gd name="T61" fmla="*/ 57 h 1361"/>
                <a:gd name="T62" fmla="*/ 737 w 1134"/>
                <a:gd name="T63" fmla="*/ 0 h 1361"/>
                <a:gd name="T64" fmla="*/ 567 w 1134"/>
                <a:gd name="T65" fmla="*/ 57 h 1361"/>
                <a:gd name="T66" fmla="*/ 453 w 1134"/>
                <a:gd name="T67" fmla="*/ 114 h 1361"/>
                <a:gd name="T68" fmla="*/ 170 w 1134"/>
                <a:gd name="T69" fmla="*/ 17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361">
                  <a:moveTo>
                    <a:pt x="113" y="170"/>
                  </a:move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67" y="1077"/>
                  </a:lnTo>
                  <a:lnTo>
                    <a:pt x="567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227" y="1248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851"/>
                  </a:lnTo>
                  <a:lnTo>
                    <a:pt x="850" y="851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AFA1036D-AD29-4A4E-AB70-3D9E5D253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23"/>
              <a:ext cx="737" cy="1020"/>
            </a:xfrm>
            <a:custGeom>
              <a:avLst/>
              <a:gdLst>
                <a:gd name="T0" fmla="*/ 681 w 737"/>
                <a:gd name="T1" fmla="*/ 397 h 1020"/>
                <a:gd name="T2" fmla="*/ 681 w 737"/>
                <a:gd name="T3" fmla="*/ 340 h 1020"/>
                <a:gd name="T4" fmla="*/ 567 w 737"/>
                <a:gd name="T5" fmla="*/ 340 h 1020"/>
                <a:gd name="T6" fmla="*/ 567 w 737"/>
                <a:gd name="T7" fmla="*/ 283 h 1020"/>
                <a:gd name="T8" fmla="*/ 624 w 737"/>
                <a:gd name="T9" fmla="*/ 283 h 1020"/>
                <a:gd name="T10" fmla="*/ 624 w 737"/>
                <a:gd name="T11" fmla="*/ 227 h 1020"/>
                <a:gd name="T12" fmla="*/ 681 w 737"/>
                <a:gd name="T13" fmla="*/ 227 h 1020"/>
                <a:gd name="T14" fmla="*/ 681 w 737"/>
                <a:gd name="T15" fmla="*/ 113 h 1020"/>
                <a:gd name="T16" fmla="*/ 624 w 737"/>
                <a:gd name="T17" fmla="*/ 113 h 1020"/>
                <a:gd name="T18" fmla="*/ 624 w 737"/>
                <a:gd name="T19" fmla="*/ 56 h 1020"/>
                <a:gd name="T20" fmla="*/ 567 w 737"/>
                <a:gd name="T21" fmla="*/ 56 h 1020"/>
                <a:gd name="T22" fmla="*/ 567 w 737"/>
                <a:gd name="T23" fmla="*/ 0 h 1020"/>
                <a:gd name="T24" fmla="*/ 454 w 737"/>
                <a:gd name="T25" fmla="*/ 0 h 1020"/>
                <a:gd name="T26" fmla="*/ 454 w 737"/>
                <a:gd name="T27" fmla="*/ 170 h 1020"/>
                <a:gd name="T28" fmla="*/ 340 w 737"/>
                <a:gd name="T29" fmla="*/ 170 h 1020"/>
                <a:gd name="T30" fmla="*/ 340 w 737"/>
                <a:gd name="T31" fmla="*/ 113 h 1020"/>
                <a:gd name="T32" fmla="*/ 284 w 737"/>
                <a:gd name="T33" fmla="*/ 113 h 1020"/>
                <a:gd name="T34" fmla="*/ 284 w 737"/>
                <a:gd name="T35" fmla="*/ 227 h 1020"/>
                <a:gd name="T36" fmla="*/ 340 w 737"/>
                <a:gd name="T37" fmla="*/ 227 h 1020"/>
                <a:gd name="T38" fmla="*/ 340 w 737"/>
                <a:gd name="T39" fmla="*/ 283 h 1020"/>
                <a:gd name="T40" fmla="*/ 284 w 737"/>
                <a:gd name="T41" fmla="*/ 283 h 1020"/>
                <a:gd name="T42" fmla="*/ 284 w 737"/>
                <a:gd name="T43" fmla="*/ 340 h 1020"/>
                <a:gd name="T44" fmla="*/ 170 w 737"/>
                <a:gd name="T45" fmla="*/ 340 h 1020"/>
                <a:gd name="T46" fmla="*/ 170 w 737"/>
                <a:gd name="T47" fmla="*/ 453 h 1020"/>
                <a:gd name="T48" fmla="*/ 114 w 737"/>
                <a:gd name="T49" fmla="*/ 453 h 1020"/>
                <a:gd name="T50" fmla="*/ 114 w 737"/>
                <a:gd name="T51" fmla="*/ 510 h 1020"/>
                <a:gd name="T52" fmla="*/ 57 w 737"/>
                <a:gd name="T53" fmla="*/ 510 h 1020"/>
                <a:gd name="T54" fmla="*/ 57 w 737"/>
                <a:gd name="T55" fmla="*/ 567 h 1020"/>
                <a:gd name="T56" fmla="*/ 0 w 737"/>
                <a:gd name="T57" fmla="*/ 567 h 1020"/>
                <a:gd name="T58" fmla="*/ 0 w 737"/>
                <a:gd name="T59" fmla="*/ 680 h 1020"/>
                <a:gd name="T60" fmla="*/ 57 w 737"/>
                <a:gd name="T61" fmla="*/ 680 h 1020"/>
                <a:gd name="T62" fmla="*/ 57 w 737"/>
                <a:gd name="T63" fmla="*/ 794 h 1020"/>
                <a:gd name="T64" fmla="*/ 114 w 737"/>
                <a:gd name="T65" fmla="*/ 794 h 1020"/>
                <a:gd name="T66" fmla="*/ 114 w 737"/>
                <a:gd name="T67" fmla="*/ 964 h 1020"/>
                <a:gd name="T68" fmla="*/ 170 w 737"/>
                <a:gd name="T69" fmla="*/ 964 h 1020"/>
                <a:gd name="T70" fmla="*/ 170 w 737"/>
                <a:gd name="T71" fmla="*/ 1020 h 1020"/>
                <a:gd name="T72" fmla="*/ 227 w 737"/>
                <a:gd name="T73" fmla="*/ 1020 h 1020"/>
                <a:gd name="T74" fmla="*/ 227 w 737"/>
                <a:gd name="T75" fmla="*/ 964 h 1020"/>
                <a:gd name="T76" fmla="*/ 284 w 737"/>
                <a:gd name="T77" fmla="*/ 964 h 1020"/>
                <a:gd name="T78" fmla="*/ 284 w 737"/>
                <a:gd name="T79" fmla="*/ 907 h 1020"/>
                <a:gd name="T80" fmla="*/ 510 w 737"/>
                <a:gd name="T81" fmla="*/ 907 h 1020"/>
                <a:gd name="T82" fmla="*/ 510 w 737"/>
                <a:gd name="T83" fmla="*/ 850 h 1020"/>
                <a:gd name="T84" fmla="*/ 567 w 737"/>
                <a:gd name="T85" fmla="*/ 850 h 1020"/>
                <a:gd name="T86" fmla="*/ 567 w 737"/>
                <a:gd name="T87" fmla="*/ 680 h 1020"/>
                <a:gd name="T88" fmla="*/ 624 w 737"/>
                <a:gd name="T89" fmla="*/ 680 h 1020"/>
                <a:gd name="T90" fmla="*/ 624 w 737"/>
                <a:gd name="T91" fmla="*/ 623 h 1020"/>
                <a:gd name="T92" fmla="*/ 567 w 737"/>
                <a:gd name="T93" fmla="*/ 623 h 1020"/>
                <a:gd name="T94" fmla="*/ 567 w 737"/>
                <a:gd name="T95" fmla="*/ 567 h 1020"/>
                <a:gd name="T96" fmla="*/ 737 w 737"/>
                <a:gd name="T97" fmla="*/ 567 h 1020"/>
                <a:gd name="T98" fmla="*/ 737 w 737"/>
                <a:gd name="T99" fmla="*/ 397 h 1020"/>
                <a:gd name="T100" fmla="*/ 681 w 737"/>
                <a:gd name="T101" fmla="*/ 39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7" h="1020">
                  <a:moveTo>
                    <a:pt x="681" y="397"/>
                  </a:moveTo>
                  <a:lnTo>
                    <a:pt x="681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97"/>
                  </a:lnTo>
                  <a:lnTo>
                    <a:pt x="68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83FB9BBF-C918-438D-B2A6-F73B1096C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4939"/>
              <a:ext cx="1588" cy="1361"/>
            </a:xfrm>
            <a:custGeom>
              <a:avLst/>
              <a:gdLst>
                <a:gd name="T0" fmla="*/ 907 w 1588"/>
                <a:gd name="T1" fmla="*/ 1361 h 1361"/>
                <a:gd name="T2" fmla="*/ 1077 w 1588"/>
                <a:gd name="T3" fmla="*/ 1304 h 1361"/>
                <a:gd name="T4" fmla="*/ 1247 w 1588"/>
                <a:gd name="T5" fmla="*/ 1248 h 1361"/>
                <a:gd name="T6" fmla="*/ 1361 w 1588"/>
                <a:gd name="T7" fmla="*/ 1191 h 1361"/>
                <a:gd name="T8" fmla="*/ 1474 w 1588"/>
                <a:gd name="T9" fmla="*/ 1134 h 1361"/>
                <a:gd name="T10" fmla="*/ 1588 w 1588"/>
                <a:gd name="T11" fmla="*/ 1191 h 1361"/>
                <a:gd name="T12" fmla="*/ 1531 w 1588"/>
                <a:gd name="T13" fmla="*/ 1078 h 1361"/>
                <a:gd name="T14" fmla="*/ 1474 w 1588"/>
                <a:gd name="T15" fmla="*/ 964 h 1361"/>
                <a:gd name="T16" fmla="*/ 1417 w 1588"/>
                <a:gd name="T17" fmla="*/ 794 h 1361"/>
                <a:gd name="T18" fmla="*/ 1361 w 1588"/>
                <a:gd name="T19" fmla="*/ 737 h 1361"/>
                <a:gd name="T20" fmla="*/ 1304 w 1588"/>
                <a:gd name="T21" fmla="*/ 397 h 1361"/>
                <a:gd name="T22" fmla="*/ 1247 w 1588"/>
                <a:gd name="T23" fmla="*/ 284 h 1361"/>
                <a:gd name="T24" fmla="*/ 1134 w 1588"/>
                <a:gd name="T25" fmla="*/ 170 h 1361"/>
                <a:gd name="T26" fmla="*/ 1021 w 1588"/>
                <a:gd name="T27" fmla="*/ 114 h 1361"/>
                <a:gd name="T28" fmla="*/ 964 w 1588"/>
                <a:gd name="T29" fmla="*/ 227 h 1361"/>
                <a:gd name="T30" fmla="*/ 907 w 1588"/>
                <a:gd name="T31" fmla="*/ 284 h 1361"/>
                <a:gd name="T32" fmla="*/ 794 w 1588"/>
                <a:gd name="T33" fmla="*/ 340 h 1361"/>
                <a:gd name="T34" fmla="*/ 737 w 1588"/>
                <a:gd name="T35" fmla="*/ 284 h 1361"/>
                <a:gd name="T36" fmla="*/ 624 w 1588"/>
                <a:gd name="T37" fmla="*/ 340 h 1361"/>
                <a:gd name="T38" fmla="*/ 510 w 1588"/>
                <a:gd name="T39" fmla="*/ 284 h 1361"/>
                <a:gd name="T40" fmla="*/ 283 w 1588"/>
                <a:gd name="T41" fmla="*/ 227 h 1361"/>
                <a:gd name="T42" fmla="*/ 227 w 1588"/>
                <a:gd name="T43" fmla="*/ 170 h 1361"/>
                <a:gd name="T44" fmla="*/ 113 w 1588"/>
                <a:gd name="T45" fmla="*/ 57 h 1361"/>
                <a:gd name="T46" fmla="*/ 0 w 1588"/>
                <a:gd name="T47" fmla="*/ 0 h 1361"/>
                <a:gd name="T48" fmla="*/ 57 w 1588"/>
                <a:gd name="T49" fmla="*/ 57 h 1361"/>
                <a:gd name="T50" fmla="*/ 113 w 1588"/>
                <a:gd name="T51" fmla="*/ 227 h 1361"/>
                <a:gd name="T52" fmla="*/ 170 w 1588"/>
                <a:gd name="T53" fmla="*/ 284 h 1361"/>
                <a:gd name="T54" fmla="*/ 227 w 1588"/>
                <a:gd name="T55" fmla="*/ 340 h 1361"/>
                <a:gd name="T56" fmla="*/ 283 w 1588"/>
                <a:gd name="T57" fmla="*/ 454 h 1361"/>
                <a:gd name="T58" fmla="*/ 340 w 1588"/>
                <a:gd name="T59" fmla="*/ 511 h 1361"/>
                <a:gd name="T60" fmla="*/ 397 w 1588"/>
                <a:gd name="T61" fmla="*/ 624 h 1361"/>
                <a:gd name="T62" fmla="*/ 567 w 1588"/>
                <a:gd name="T63" fmla="*/ 681 h 1361"/>
                <a:gd name="T64" fmla="*/ 510 w 1588"/>
                <a:gd name="T65" fmla="*/ 737 h 1361"/>
                <a:gd name="T66" fmla="*/ 624 w 1588"/>
                <a:gd name="T67" fmla="*/ 794 h 1361"/>
                <a:gd name="T68" fmla="*/ 680 w 1588"/>
                <a:gd name="T69" fmla="*/ 1021 h 1361"/>
                <a:gd name="T70" fmla="*/ 737 w 1588"/>
                <a:gd name="T71" fmla="*/ 1134 h 1361"/>
                <a:gd name="T72" fmla="*/ 794 w 1588"/>
                <a:gd name="T73" fmla="*/ 1248 h 1361"/>
                <a:gd name="T74" fmla="*/ 737 w 1588"/>
                <a:gd name="T7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361">
                  <a:moveTo>
                    <a:pt x="794" y="1361"/>
                  </a:moveTo>
                  <a:lnTo>
                    <a:pt x="907" y="1361"/>
                  </a:lnTo>
                  <a:lnTo>
                    <a:pt x="907" y="1304"/>
                  </a:lnTo>
                  <a:lnTo>
                    <a:pt x="1077" y="1304"/>
                  </a:lnTo>
                  <a:lnTo>
                    <a:pt x="1077" y="1248"/>
                  </a:lnTo>
                  <a:lnTo>
                    <a:pt x="1247" y="1248"/>
                  </a:lnTo>
                  <a:lnTo>
                    <a:pt x="1247" y="1191"/>
                  </a:lnTo>
                  <a:lnTo>
                    <a:pt x="1361" y="1191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191"/>
                  </a:lnTo>
                  <a:lnTo>
                    <a:pt x="1588" y="1191"/>
                  </a:lnTo>
                  <a:lnTo>
                    <a:pt x="1588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361"/>
                  </a:lnTo>
                  <a:lnTo>
                    <a:pt x="794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5" name="Freeform 301">
              <a:extLst>
                <a:ext uri="{FF2B5EF4-FFF2-40B4-BE49-F238E27FC236}">
                  <a16:creationId xmlns:a16="http://schemas.microsoft.com/office/drawing/2014/main" id="{77BD06A2-5182-43E7-B7F0-B5500F81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5053"/>
              <a:ext cx="1134" cy="1304"/>
            </a:xfrm>
            <a:custGeom>
              <a:avLst/>
              <a:gdLst>
                <a:gd name="T0" fmla="*/ 397 w 1134"/>
                <a:gd name="T1" fmla="*/ 56 h 1304"/>
                <a:gd name="T2" fmla="*/ 340 w 1134"/>
                <a:gd name="T3" fmla="*/ 56 h 1304"/>
                <a:gd name="T4" fmla="*/ 340 w 1134"/>
                <a:gd name="T5" fmla="*/ 0 h 1304"/>
                <a:gd name="T6" fmla="*/ 227 w 1134"/>
                <a:gd name="T7" fmla="*/ 0 h 1304"/>
                <a:gd name="T8" fmla="*/ 227 w 1134"/>
                <a:gd name="T9" fmla="*/ 113 h 1304"/>
                <a:gd name="T10" fmla="*/ 283 w 1134"/>
                <a:gd name="T11" fmla="*/ 113 h 1304"/>
                <a:gd name="T12" fmla="*/ 283 w 1134"/>
                <a:gd name="T13" fmla="*/ 170 h 1304"/>
                <a:gd name="T14" fmla="*/ 170 w 1134"/>
                <a:gd name="T15" fmla="*/ 170 h 1304"/>
                <a:gd name="T16" fmla="*/ 170 w 1134"/>
                <a:gd name="T17" fmla="*/ 226 h 1304"/>
                <a:gd name="T18" fmla="*/ 0 w 1134"/>
                <a:gd name="T19" fmla="*/ 226 h 1304"/>
                <a:gd name="T20" fmla="*/ 0 w 1134"/>
                <a:gd name="T21" fmla="*/ 283 h 1304"/>
                <a:gd name="T22" fmla="*/ 170 w 1134"/>
                <a:gd name="T23" fmla="*/ 283 h 1304"/>
                <a:gd name="T24" fmla="*/ 170 w 1134"/>
                <a:gd name="T25" fmla="*/ 340 h 1304"/>
                <a:gd name="T26" fmla="*/ 283 w 1134"/>
                <a:gd name="T27" fmla="*/ 340 h 1304"/>
                <a:gd name="T28" fmla="*/ 283 w 1134"/>
                <a:gd name="T29" fmla="*/ 397 h 1304"/>
                <a:gd name="T30" fmla="*/ 340 w 1134"/>
                <a:gd name="T31" fmla="*/ 397 h 1304"/>
                <a:gd name="T32" fmla="*/ 340 w 1134"/>
                <a:gd name="T33" fmla="*/ 567 h 1304"/>
                <a:gd name="T34" fmla="*/ 397 w 1134"/>
                <a:gd name="T35" fmla="*/ 567 h 1304"/>
                <a:gd name="T36" fmla="*/ 397 w 1134"/>
                <a:gd name="T37" fmla="*/ 623 h 1304"/>
                <a:gd name="T38" fmla="*/ 453 w 1134"/>
                <a:gd name="T39" fmla="*/ 623 h 1304"/>
                <a:gd name="T40" fmla="*/ 453 w 1134"/>
                <a:gd name="T41" fmla="*/ 850 h 1304"/>
                <a:gd name="T42" fmla="*/ 340 w 1134"/>
                <a:gd name="T43" fmla="*/ 850 h 1304"/>
                <a:gd name="T44" fmla="*/ 340 w 1134"/>
                <a:gd name="T45" fmla="*/ 907 h 1304"/>
                <a:gd name="T46" fmla="*/ 227 w 1134"/>
                <a:gd name="T47" fmla="*/ 907 h 1304"/>
                <a:gd name="T48" fmla="*/ 227 w 1134"/>
                <a:gd name="T49" fmla="*/ 1020 h 1304"/>
                <a:gd name="T50" fmla="*/ 170 w 1134"/>
                <a:gd name="T51" fmla="*/ 1020 h 1304"/>
                <a:gd name="T52" fmla="*/ 170 w 1134"/>
                <a:gd name="T53" fmla="*/ 1190 h 1304"/>
                <a:gd name="T54" fmla="*/ 623 w 1134"/>
                <a:gd name="T55" fmla="*/ 1190 h 1304"/>
                <a:gd name="T56" fmla="*/ 623 w 1134"/>
                <a:gd name="T57" fmla="*/ 1247 h 1304"/>
                <a:gd name="T58" fmla="*/ 680 w 1134"/>
                <a:gd name="T59" fmla="*/ 1247 h 1304"/>
                <a:gd name="T60" fmla="*/ 680 w 1134"/>
                <a:gd name="T61" fmla="*/ 1304 h 1304"/>
                <a:gd name="T62" fmla="*/ 850 w 1134"/>
                <a:gd name="T63" fmla="*/ 1304 h 1304"/>
                <a:gd name="T64" fmla="*/ 850 w 1134"/>
                <a:gd name="T65" fmla="*/ 1247 h 1304"/>
                <a:gd name="T66" fmla="*/ 1077 w 1134"/>
                <a:gd name="T67" fmla="*/ 1247 h 1304"/>
                <a:gd name="T68" fmla="*/ 1077 w 1134"/>
                <a:gd name="T69" fmla="*/ 1134 h 1304"/>
                <a:gd name="T70" fmla="*/ 1134 w 1134"/>
                <a:gd name="T71" fmla="*/ 1134 h 1304"/>
                <a:gd name="T72" fmla="*/ 1134 w 1134"/>
                <a:gd name="T73" fmla="*/ 1020 h 1304"/>
                <a:gd name="T74" fmla="*/ 1077 w 1134"/>
                <a:gd name="T75" fmla="*/ 1020 h 1304"/>
                <a:gd name="T76" fmla="*/ 1077 w 1134"/>
                <a:gd name="T77" fmla="*/ 907 h 1304"/>
                <a:gd name="T78" fmla="*/ 1020 w 1134"/>
                <a:gd name="T79" fmla="*/ 907 h 1304"/>
                <a:gd name="T80" fmla="*/ 1020 w 1134"/>
                <a:gd name="T81" fmla="*/ 680 h 1304"/>
                <a:gd name="T82" fmla="*/ 850 w 1134"/>
                <a:gd name="T83" fmla="*/ 680 h 1304"/>
                <a:gd name="T84" fmla="*/ 850 w 1134"/>
                <a:gd name="T85" fmla="*/ 623 h 1304"/>
                <a:gd name="T86" fmla="*/ 907 w 1134"/>
                <a:gd name="T87" fmla="*/ 623 h 1304"/>
                <a:gd name="T88" fmla="*/ 907 w 1134"/>
                <a:gd name="T89" fmla="*/ 567 h 1304"/>
                <a:gd name="T90" fmla="*/ 737 w 1134"/>
                <a:gd name="T91" fmla="*/ 567 h 1304"/>
                <a:gd name="T92" fmla="*/ 737 w 1134"/>
                <a:gd name="T93" fmla="*/ 510 h 1304"/>
                <a:gd name="T94" fmla="*/ 680 w 1134"/>
                <a:gd name="T95" fmla="*/ 510 h 1304"/>
                <a:gd name="T96" fmla="*/ 680 w 1134"/>
                <a:gd name="T97" fmla="*/ 397 h 1304"/>
                <a:gd name="T98" fmla="*/ 623 w 1134"/>
                <a:gd name="T99" fmla="*/ 397 h 1304"/>
                <a:gd name="T100" fmla="*/ 623 w 1134"/>
                <a:gd name="T101" fmla="*/ 340 h 1304"/>
                <a:gd name="T102" fmla="*/ 567 w 1134"/>
                <a:gd name="T103" fmla="*/ 340 h 1304"/>
                <a:gd name="T104" fmla="*/ 567 w 1134"/>
                <a:gd name="T105" fmla="*/ 226 h 1304"/>
                <a:gd name="T106" fmla="*/ 510 w 1134"/>
                <a:gd name="T107" fmla="*/ 226 h 1304"/>
                <a:gd name="T108" fmla="*/ 510 w 1134"/>
                <a:gd name="T109" fmla="*/ 170 h 1304"/>
                <a:gd name="T110" fmla="*/ 453 w 1134"/>
                <a:gd name="T111" fmla="*/ 170 h 1304"/>
                <a:gd name="T112" fmla="*/ 453 w 1134"/>
                <a:gd name="T113" fmla="*/ 113 h 1304"/>
                <a:gd name="T114" fmla="*/ 397 w 1134"/>
                <a:gd name="T115" fmla="*/ 113 h 1304"/>
                <a:gd name="T116" fmla="*/ 397 w 1134"/>
                <a:gd name="T117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304">
                  <a:moveTo>
                    <a:pt x="397" y="56"/>
                  </a:move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453" y="623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90"/>
                  </a:lnTo>
                  <a:lnTo>
                    <a:pt x="623" y="1190"/>
                  </a:lnTo>
                  <a:lnTo>
                    <a:pt x="623" y="1247"/>
                  </a:lnTo>
                  <a:lnTo>
                    <a:pt x="680" y="1247"/>
                  </a:lnTo>
                  <a:lnTo>
                    <a:pt x="680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1077" y="1247"/>
                  </a:lnTo>
                  <a:lnTo>
                    <a:pt x="1077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077" y="1020"/>
                  </a:lnTo>
                  <a:lnTo>
                    <a:pt x="107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A70DA34E-B8B4-4A94-A673-5674C6694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5790"/>
              <a:ext cx="737" cy="737"/>
            </a:xfrm>
            <a:custGeom>
              <a:avLst/>
              <a:gdLst>
                <a:gd name="T0" fmla="*/ 680 w 737"/>
                <a:gd name="T1" fmla="*/ 623 h 737"/>
                <a:gd name="T2" fmla="*/ 567 w 737"/>
                <a:gd name="T3" fmla="*/ 623 h 737"/>
                <a:gd name="T4" fmla="*/ 567 w 737"/>
                <a:gd name="T5" fmla="*/ 510 h 737"/>
                <a:gd name="T6" fmla="*/ 510 w 737"/>
                <a:gd name="T7" fmla="*/ 510 h 737"/>
                <a:gd name="T8" fmla="*/ 510 w 737"/>
                <a:gd name="T9" fmla="*/ 623 h 737"/>
                <a:gd name="T10" fmla="*/ 453 w 737"/>
                <a:gd name="T11" fmla="*/ 623 h 737"/>
                <a:gd name="T12" fmla="*/ 453 w 737"/>
                <a:gd name="T13" fmla="*/ 680 h 737"/>
                <a:gd name="T14" fmla="*/ 397 w 737"/>
                <a:gd name="T15" fmla="*/ 680 h 737"/>
                <a:gd name="T16" fmla="*/ 397 w 737"/>
                <a:gd name="T17" fmla="*/ 623 h 737"/>
                <a:gd name="T18" fmla="*/ 283 w 737"/>
                <a:gd name="T19" fmla="*/ 623 h 737"/>
                <a:gd name="T20" fmla="*/ 283 w 737"/>
                <a:gd name="T21" fmla="*/ 680 h 737"/>
                <a:gd name="T22" fmla="*/ 226 w 737"/>
                <a:gd name="T23" fmla="*/ 680 h 737"/>
                <a:gd name="T24" fmla="*/ 226 w 737"/>
                <a:gd name="T25" fmla="*/ 737 h 737"/>
                <a:gd name="T26" fmla="*/ 113 w 737"/>
                <a:gd name="T27" fmla="*/ 737 h 737"/>
                <a:gd name="T28" fmla="*/ 113 w 737"/>
                <a:gd name="T29" fmla="*/ 510 h 737"/>
                <a:gd name="T30" fmla="*/ 56 w 737"/>
                <a:gd name="T31" fmla="*/ 510 h 737"/>
                <a:gd name="T32" fmla="*/ 56 w 737"/>
                <a:gd name="T33" fmla="*/ 397 h 737"/>
                <a:gd name="T34" fmla="*/ 0 w 737"/>
                <a:gd name="T35" fmla="*/ 397 h 737"/>
                <a:gd name="T36" fmla="*/ 0 w 737"/>
                <a:gd name="T37" fmla="*/ 340 h 737"/>
                <a:gd name="T38" fmla="*/ 226 w 737"/>
                <a:gd name="T39" fmla="*/ 340 h 737"/>
                <a:gd name="T40" fmla="*/ 226 w 737"/>
                <a:gd name="T41" fmla="*/ 283 h 737"/>
                <a:gd name="T42" fmla="*/ 283 w 737"/>
                <a:gd name="T43" fmla="*/ 283 h 737"/>
                <a:gd name="T44" fmla="*/ 283 w 737"/>
                <a:gd name="T45" fmla="*/ 113 h 737"/>
                <a:gd name="T46" fmla="*/ 340 w 737"/>
                <a:gd name="T47" fmla="*/ 113 h 737"/>
                <a:gd name="T48" fmla="*/ 340 w 737"/>
                <a:gd name="T49" fmla="*/ 56 h 737"/>
                <a:gd name="T50" fmla="*/ 283 w 737"/>
                <a:gd name="T51" fmla="*/ 56 h 737"/>
                <a:gd name="T52" fmla="*/ 283 w 737"/>
                <a:gd name="T53" fmla="*/ 0 h 737"/>
                <a:gd name="T54" fmla="*/ 510 w 737"/>
                <a:gd name="T55" fmla="*/ 0 h 737"/>
                <a:gd name="T56" fmla="*/ 510 w 737"/>
                <a:gd name="T57" fmla="*/ 56 h 737"/>
                <a:gd name="T58" fmla="*/ 567 w 737"/>
                <a:gd name="T59" fmla="*/ 56 h 737"/>
                <a:gd name="T60" fmla="*/ 567 w 737"/>
                <a:gd name="T61" fmla="*/ 283 h 737"/>
                <a:gd name="T62" fmla="*/ 623 w 737"/>
                <a:gd name="T63" fmla="*/ 283 h 737"/>
                <a:gd name="T64" fmla="*/ 623 w 737"/>
                <a:gd name="T65" fmla="*/ 397 h 737"/>
                <a:gd name="T66" fmla="*/ 737 w 737"/>
                <a:gd name="T67" fmla="*/ 397 h 737"/>
                <a:gd name="T68" fmla="*/ 737 w 737"/>
                <a:gd name="T69" fmla="*/ 453 h 737"/>
                <a:gd name="T70" fmla="*/ 680 w 737"/>
                <a:gd name="T71" fmla="*/ 453 h 737"/>
                <a:gd name="T72" fmla="*/ 680 w 737"/>
                <a:gd name="T73" fmla="*/ 62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737">
                  <a:moveTo>
                    <a:pt x="680" y="623"/>
                  </a:moveTo>
                  <a:lnTo>
                    <a:pt x="567" y="62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A8DD5C82-F7F0-4237-A9E5-A6D41CC43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073"/>
              <a:ext cx="1417" cy="851"/>
            </a:xfrm>
            <a:custGeom>
              <a:avLst/>
              <a:gdLst>
                <a:gd name="T0" fmla="*/ 510 w 1417"/>
                <a:gd name="T1" fmla="*/ 851 h 851"/>
                <a:gd name="T2" fmla="*/ 567 w 1417"/>
                <a:gd name="T3" fmla="*/ 851 h 851"/>
                <a:gd name="T4" fmla="*/ 567 w 1417"/>
                <a:gd name="T5" fmla="*/ 794 h 851"/>
                <a:gd name="T6" fmla="*/ 680 w 1417"/>
                <a:gd name="T7" fmla="*/ 794 h 851"/>
                <a:gd name="T8" fmla="*/ 680 w 1417"/>
                <a:gd name="T9" fmla="*/ 851 h 851"/>
                <a:gd name="T10" fmla="*/ 737 w 1417"/>
                <a:gd name="T11" fmla="*/ 851 h 851"/>
                <a:gd name="T12" fmla="*/ 737 w 1417"/>
                <a:gd name="T13" fmla="*/ 737 h 851"/>
                <a:gd name="T14" fmla="*/ 850 w 1417"/>
                <a:gd name="T15" fmla="*/ 737 h 851"/>
                <a:gd name="T16" fmla="*/ 850 w 1417"/>
                <a:gd name="T17" fmla="*/ 511 h 851"/>
                <a:gd name="T18" fmla="*/ 963 w 1417"/>
                <a:gd name="T19" fmla="*/ 511 h 851"/>
                <a:gd name="T20" fmla="*/ 963 w 1417"/>
                <a:gd name="T21" fmla="*/ 454 h 851"/>
                <a:gd name="T22" fmla="*/ 1247 w 1417"/>
                <a:gd name="T23" fmla="*/ 454 h 851"/>
                <a:gd name="T24" fmla="*/ 1247 w 1417"/>
                <a:gd name="T25" fmla="*/ 397 h 851"/>
                <a:gd name="T26" fmla="*/ 1304 w 1417"/>
                <a:gd name="T27" fmla="*/ 397 h 851"/>
                <a:gd name="T28" fmla="*/ 1304 w 1417"/>
                <a:gd name="T29" fmla="*/ 511 h 851"/>
                <a:gd name="T30" fmla="*/ 1417 w 1417"/>
                <a:gd name="T31" fmla="*/ 511 h 851"/>
                <a:gd name="T32" fmla="*/ 1417 w 1417"/>
                <a:gd name="T33" fmla="*/ 227 h 851"/>
                <a:gd name="T34" fmla="*/ 1360 w 1417"/>
                <a:gd name="T35" fmla="*/ 227 h 851"/>
                <a:gd name="T36" fmla="*/ 1360 w 1417"/>
                <a:gd name="T37" fmla="*/ 114 h 851"/>
                <a:gd name="T38" fmla="*/ 1247 w 1417"/>
                <a:gd name="T39" fmla="*/ 114 h 851"/>
                <a:gd name="T40" fmla="*/ 1247 w 1417"/>
                <a:gd name="T41" fmla="*/ 170 h 851"/>
                <a:gd name="T42" fmla="*/ 1190 w 1417"/>
                <a:gd name="T43" fmla="*/ 170 h 851"/>
                <a:gd name="T44" fmla="*/ 1190 w 1417"/>
                <a:gd name="T45" fmla="*/ 114 h 851"/>
                <a:gd name="T46" fmla="*/ 1134 w 1417"/>
                <a:gd name="T47" fmla="*/ 114 h 851"/>
                <a:gd name="T48" fmla="*/ 1134 w 1417"/>
                <a:gd name="T49" fmla="*/ 57 h 851"/>
                <a:gd name="T50" fmla="*/ 1020 w 1417"/>
                <a:gd name="T51" fmla="*/ 57 h 851"/>
                <a:gd name="T52" fmla="*/ 1020 w 1417"/>
                <a:gd name="T53" fmla="*/ 0 h 851"/>
                <a:gd name="T54" fmla="*/ 907 w 1417"/>
                <a:gd name="T55" fmla="*/ 0 h 851"/>
                <a:gd name="T56" fmla="*/ 907 w 1417"/>
                <a:gd name="T57" fmla="*/ 57 h 851"/>
                <a:gd name="T58" fmla="*/ 793 w 1417"/>
                <a:gd name="T59" fmla="*/ 57 h 851"/>
                <a:gd name="T60" fmla="*/ 793 w 1417"/>
                <a:gd name="T61" fmla="*/ 114 h 851"/>
                <a:gd name="T62" fmla="*/ 623 w 1417"/>
                <a:gd name="T63" fmla="*/ 114 h 851"/>
                <a:gd name="T64" fmla="*/ 623 w 1417"/>
                <a:gd name="T65" fmla="*/ 170 h 851"/>
                <a:gd name="T66" fmla="*/ 453 w 1417"/>
                <a:gd name="T67" fmla="*/ 170 h 851"/>
                <a:gd name="T68" fmla="*/ 453 w 1417"/>
                <a:gd name="T69" fmla="*/ 227 h 851"/>
                <a:gd name="T70" fmla="*/ 56 w 1417"/>
                <a:gd name="T71" fmla="*/ 227 h 851"/>
                <a:gd name="T72" fmla="*/ 56 w 1417"/>
                <a:gd name="T73" fmla="*/ 284 h 851"/>
                <a:gd name="T74" fmla="*/ 0 w 1417"/>
                <a:gd name="T75" fmla="*/ 284 h 851"/>
                <a:gd name="T76" fmla="*/ 0 w 1417"/>
                <a:gd name="T77" fmla="*/ 397 h 851"/>
                <a:gd name="T78" fmla="*/ 113 w 1417"/>
                <a:gd name="T79" fmla="*/ 397 h 851"/>
                <a:gd name="T80" fmla="*/ 113 w 1417"/>
                <a:gd name="T81" fmla="*/ 454 h 851"/>
                <a:gd name="T82" fmla="*/ 340 w 1417"/>
                <a:gd name="T83" fmla="*/ 454 h 851"/>
                <a:gd name="T84" fmla="*/ 340 w 1417"/>
                <a:gd name="T85" fmla="*/ 567 h 851"/>
                <a:gd name="T86" fmla="*/ 396 w 1417"/>
                <a:gd name="T87" fmla="*/ 567 h 851"/>
                <a:gd name="T88" fmla="*/ 396 w 1417"/>
                <a:gd name="T89" fmla="*/ 624 h 851"/>
                <a:gd name="T90" fmla="*/ 453 w 1417"/>
                <a:gd name="T91" fmla="*/ 624 h 851"/>
                <a:gd name="T92" fmla="*/ 453 w 1417"/>
                <a:gd name="T93" fmla="*/ 737 h 851"/>
                <a:gd name="T94" fmla="*/ 510 w 1417"/>
                <a:gd name="T95" fmla="*/ 737 h 851"/>
                <a:gd name="T96" fmla="*/ 510 w 1417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7" h="851">
                  <a:moveTo>
                    <a:pt x="510" y="851"/>
                  </a:moveTo>
                  <a:lnTo>
                    <a:pt x="567" y="851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737" y="851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511"/>
                  </a:lnTo>
                  <a:lnTo>
                    <a:pt x="963" y="511"/>
                  </a:lnTo>
                  <a:lnTo>
                    <a:pt x="963" y="454"/>
                  </a:lnTo>
                  <a:lnTo>
                    <a:pt x="1247" y="454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417" y="511"/>
                  </a:lnTo>
                  <a:lnTo>
                    <a:pt x="1417" y="227"/>
                  </a:lnTo>
                  <a:lnTo>
                    <a:pt x="1360" y="227"/>
                  </a:lnTo>
                  <a:lnTo>
                    <a:pt x="1360" y="114"/>
                  </a:lnTo>
                  <a:lnTo>
                    <a:pt x="1247" y="114"/>
                  </a:lnTo>
                  <a:lnTo>
                    <a:pt x="1247" y="170"/>
                  </a:lnTo>
                  <a:lnTo>
                    <a:pt x="1190" y="170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396" y="567"/>
                  </a:lnTo>
                  <a:lnTo>
                    <a:pt x="396" y="624"/>
                  </a:lnTo>
                  <a:lnTo>
                    <a:pt x="453" y="62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24138524-039B-48E7-9636-2C353480A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068"/>
              <a:ext cx="341" cy="397"/>
            </a:xfrm>
            <a:custGeom>
              <a:avLst/>
              <a:gdLst>
                <a:gd name="T0" fmla="*/ 114 w 341"/>
                <a:gd name="T1" fmla="*/ 0 h 397"/>
                <a:gd name="T2" fmla="*/ 114 w 341"/>
                <a:gd name="T3" fmla="*/ 113 h 397"/>
                <a:gd name="T4" fmla="*/ 57 w 341"/>
                <a:gd name="T5" fmla="*/ 113 h 397"/>
                <a:gd name="T6" fmla="*/ 57 w 341"/>
                <a:gd name="T7" fmla="*/ 227 h 397"/>
                <a:gd name="T8" fmla="*/ 0 w 341"/>
                <a:gd name="T9" fmla="*/ 227 h 397"/>
                <a:gd name="T10" fmla="*/ 0 w 341"/>
                <a:gd name="T11" fmla="*/ 340 h 397"/>
                <a:gd name="T12" fmla="*/ 114 w 341"/>
                <a:gd name="T13" fmla="*/ 340 h 397"/>
                <a:gd name="T14" fmla="*/ 114 w 341"/>
                <a:gd name="T15" fmla="*/ 397 h 397"/>
                <a:gd name="T16" fmla="*/ 170 w 341"/>
                <a:gd name="T17" fmla="*/ 397 h 397"/>
                <a:gd name="T18" fmla="*/ 170 w 341"/>
                <a:gd name="T19" fmla="*/ 340 h 397"/>
                <a:gd name="T20" fmla="*/ 227 w 341"/>
                <a:gd name="T21" fmla="*/ 340 h 397"/>
                <a:gd name="T22" fmla="*/ 284 w 341"/>
                <a:gd name="T23" fmla="*/ 340 h 397"/>
                <a:gd name="T24" fmla="*/ 284 w 341"/>
                <a:gd name="T25" fmla="*/ 284 h 397"/>
                <a:gd name="T26" fmla="*/ 341 w 341"/>
                <a:gd name="T27" fmla="*/ 284 h 397"/>
                <a:gd name="T28" fmla="*/ 341 w 341"/>
                <a:gd name="T29" fmla="*/ 170 h 397"/>
                <a:gd name="T30" fmla="*/ 284 w 341"/>
                <a:gd name="T31" fmla="*/ 170 h 397"/>
                <a:gd name="T32" fmla="*/ 284 w 341"/>
                <a:gd name="T33" fmla="*/ 113 h 397"/>
                <a:gd name="T34" fmla="*/ 227 w 341"/>
                <a:gd name="T35" fmla="*/ 113 h 397"/>
                <a:gd name="T36" fmla="*/ 227 w 341"/>
                <a:gd name="T37" fmla="*/ 57 h 397"/>
                <a:gd name="T38" fmla="*/ 170 w 341"/>
                <a:gd name="T39" fmla="*/ 57 h 397"/>
                <a:gd name="T40" fmla="*/ 170 w 341"/>
                <a:gd name="T41" fmla="*/ 0 h 397"/>
                <a:gd name="T42" fmla="*/ 114 w 341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1" h="397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BF640F63-74FE-4635-B44B-846DDFF55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89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397 w 397"/>
                <a:gd name="T3" fmla="*/ 0 h 283"/>
                <a:gd name="T4" fmla="*/ 283 w 397"/>
                <a:gd name="T5" fmla="*/ 0 h 283"/>
                <a:gd name="T6" fmla="*/ 283 w 397"/>
                <a:gd name="T7" fmla="*/ 57 h 283"/>
                <a:gd name="T8" fmla="*/ 0 w 397"/>
                <a:gd name="T9" fmla="*/ 57 h 283"/>
                <a:gd name="T10" fmla="*/ 0 w 397"/>
                <a:gd name="T11" fmla="*/ 227 h 283"/>
                <a:gd name="T12" fmla="*/ 0 w 397"/>
                <a:gd name="T13" fmla="*/ 283 h 283"/>
                <a:gd name="T14" fmla="*/ 113 w 397"/>
                <a:gd name="T15" fmla="*/ 283 h 283"/>
                <a:gd name="T16" fmla="*/ 113 w 397"/>
                <a:gd name="T17" fmla="*/ 227 h 283"/>
                <a:gd name="T18" fmla="*/ 170 w 397"/>
                <a:gd name="T19" fmla="*/ 227 h 283"/>
                <a:gd name="T20" fmla="*/ 170 w 397"/>
                <a:gd name="T21" fmla="*/ 170 h 283"/>
                <a:gd name="T22" fmla="*/ 283 w 397"/>
                <a:gd name="T23" fmla="*/ 170 h 283"/>
                <a:gd name="T24" fmla="*/ 340 w 397"/>
                <a:gd name="T25" fmla="*/ 170 h 283"/>
                <a:gd name="T26" fmla="*/ 340 w 397"/>
                <a:gd name="T27" fmla="*/ 57 h 283"/>
                <a:gd name="T28" fmla="*/ 397 w 397"/>
                <a:gd name="T29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66DAFFA2-654B-4215-9520-E87FAD22C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898"/>
              <a:ext cx="397" cy="454"/>
            </a:xfrm>
            <a:custGeom>
              <a:avLst/>
              <a:gdLst>
                <a:gd name="T0" fmla="*/ 0 w 397"/>
                <a:gd name="T1" fmla="*/ 0 h 454"/>
                <a:gd name="T2" fmla="*/ 340 w 397"/>
                <a:gd name="T3" fmla="*/ 0 h 454"/>
                <a:gd name="T4" fmla="*/ 340 w 397"/>
                <a:gd name="T5" fmla="*/ 170 h 454"/>
                <a:gd name="T6" fmla="*/ 397 w 397"/>
                <a:gd name="T7" fmla="*/ 170 h 454"/>
                <a:gd name="T8" fmla="*/ 397 w 397"/>
                <a:gd name="T9" fmla="*/ 283 h 454"/>
                <a:gd name="T10" fmla="*/ 340 w 397"/>
                <a:gd name="T11" fmla="*/ 283 h 454"/>
                <a:gd name="T12" fmla="*/ 340 w 397"/>
                <a:gd name="T13" fmla="*/ 454 h 454"/>
                <a:gd name="T14" fmla="*/ 284 w 397"/>
                <a:gd name="T15" fmla="*/ 454 h 454"/>
                <a:gd name="T16" fmla="*/ 284 w 397"/>
                <a:gd name="T17" fmla="*/ 340 h 454"/>
                <a:gd name="T18" fmla="*/ 114 w 397"/>
                <a:gd name="T19" fmla="*/ 340 h 454"/>
                <a:gd name="T20" fmla="*/ 114 w 397"/>
                <a:gd name="T21" fmla="*/ 283 h 454"/>
                <a:gd name="T22" fmla="*/ 57 w 397"/>
                <a:gd name="T23" fmla="*/ 283 h 454"/>
                <a:gd name="T24" fmla="*/ 57 w 397"/>
                <a:gd name="T25" fmla="*/ 227 h 454"/>
                <a:gd name="T26" fmla="*/ 0 w 397"/>
                <a:gd name="T27" fmla="*/ 227 h 454"/>
                <a:gd name="T28" fmla="*/ 0 w 397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0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57986ED6-40F4-4605-B363-79BA890DB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501"/>
              <a:ext cx="737" cy="851"/>
            </a:xfrm>
            <a:custGeom>
              <a:avLst/>
              <a:gdLst>
                <a:gd name="T0" fmla="*/ 0 w 737"/>
                <a:gd name="T1" fmla="*/ 397 h 851"/>
                <a:gd name="T2" fmla="*/ 0 w 737"/>
                <a:gd name="T3" fmla="*/ 57 h 851"/>
                <a:gd name="T4" fmla="*/ 114 w 737"/>
                <a:gd name="T5" fmla="*/ 57 h 851"/>
                <a:gd name="T6" fmla="*/ 114 w 737"/>
                <a:gd name="T7" fmla="*/ 113 h 851"/>
                <a:gd name="T8" fmla="*/ 284 w 737"/>
                <a:gd name="T9" fmla="*/ 113 h 851"/>
                <a:gd name="T10" fmla="*/ 284 w 737"/>
                <a:gd name="T11" fmla="*/ 57 h 851"/>
                <a:gd name="T12" fmla="*/ 340 w 737"/>
                <a:gd name="T13" fmla="*/ 57 h 851"/>
                <a:gd name="T14" fmla="*/ 340 w 737"/>
                <a:gd name="T15" fmla="*/ 0 h 851"/>
                <a:gd name="T16" fmla="*/ 397 w 737"/>
                <a:gd name="T17" fmla="*/ 0 h 851"/>
                <a:gd name="T18" fmla="*/ 397 w 737"/>
                <a:gd name="T19" fmla="*/ 57 h 851"/>
                <a:gd name="T20" fmla="*/ 454 w 737"/>
                <a:gd name="T21" fmla="*/ 57 h 851"/>
                <a:gd name="T22" fmla="*/ 454 w 737"/>
                <a:gd name="T23" fmla="*/ 113 h 851"/>
                <a:gd name="T24" fmla="*/ 567 w 737"/>
                <a:gd name="T25" fmla="*/ 113 h 851"/>
                <a:gd name="T26" fmla="*/ 567 w 737"/>
                <a:gd name="T27" fmla="*/ 170 h 851"/>
                <a:gd name="T28" fmla="*/ 624 w 737"/>
                <a:gd name="T29" fmla="*/ 170 h 851"/>
                <a:gd name="T30" fmla="*/ 624 w 737"/>
                <a:gd name="T31" fmla="*/ 227 h 851"/>
                <a:gd name="T32" fmla="*/ 567 w 737"/>
                <a:gd name="T33" fmla="*/ 227 h 851"/>
                <a:gd name="T34" fmla="*/ 567 w 737"/>
                <a:gd name="T35" fmla="*/ 340 h 851"/>
                <a:gd name="T36" fmla="*/ 624 w 737"/>
                <a:gd name="T37" fmla="*/ 340 h 851"/>
                <a:gd name="T38" fmla="*/ 624 w 737"/>
                <a:gd name="T39" fmla="*/ 397 h 851"/>
                <a:gd name="T40" fmla="*/ 737 w 737"/>
                <a:gd name="T41" fmla="*/ 397 h 851"/>
                <a:gd name="T42" fmla="*/ 737 w 737"/>
                <a:gd name="T43" fmla="*/ 567 h 851"/>
                <a:gd name="T44" fmla="*/ 681 w 737"/>
                <a:gd name="T45" fmla="*/ 567 h 851"/>
                <a:gd name="T46" fmla="*/ 681 w 737"/>
                <a:gd name="T47" fmla="*/ 624 h 851"/>
                <a:gd name="T48" fmla="*/ 624 w 737"/>
                <a:gd name="T49" fmla="*/ 624 h 851"/>
                <a:gd name="T50" fmla="*/ 624 w 737"/>
                <a:gd name="T51" fmla="*/ 680 h 851"/>
                <a:gd name="T52" fmla="*/ 567 w 737"/>
                <a:gd name="T53" fmla="*/ 680 h 851"/>
                <a:gd name="T54" fmla="*/ 567 w 737"/>
                <a:gd name="T55" fmla="*/ 737 h 851"/>
                <a:gd name="T56" fmla="*/ 624 w 737"/>
                <a:gd name="T57" fmla="*/ 737 h 851"/>
                <a:gd name="T58" fmla="*/ 624 w 737"/>
                <a:gd name="T59" fmla="*/ 851 h 851"/>
                <a:gd name="T60" fmla="*/ 454 w 737"/>
                <a:gd name="T61" fmla="*/ 851 h 851"/>
                <a:gd name="T62" fmla="*/ 454 w 737"/>
                <a:gd name="T63" fmla="*/ 794 h 851"/>
                <a:gd name="T64" fmla="*/ 397 w 737"/>
                <a:gd name="T65" fmla="*/ 794 h 851"/>
                <a:gd name="T66" fmla="*/ 397 w 737"/>
                <a:gd name="T67" fmla="*/ 567 h 851"/>
                <a:gd name="T68" fmla="*/ 340 w 737"/>
                <a:gd name="T69" fmla="*/ 567 h 851"/>
                <a:gd name="T70" fmla="*/ 340 w 737"/>
                <a:gd name="T71" fmla="*/ 397 h 851"/>
                <a:gd name="T72" fmla="*/ 0 w 737"/>
                <a:gd name="T73" fmla="*/ 39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851">
                  <a:moveTo>
                    <a:pt x="0" y="397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681" y="567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454" y="851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39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3" name="Freeform 309">
              <a:extLst>
                <a:ext uri="{FF2B5EF4-FFF2-40B4-BE49-F238E27FC236}">
                  <a16:creationId xmlns:a16="http://schemas.microsoft.com/office/drawing/2014/main" id="{661C3A01-57FF-4372-9F37-2100C9D0B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388"/>
              <a:ext cx="397" cy="567"/>
            </a:xfrm>
            <a:custGeom>
              <a:avLst/>
              <a:gdLst>
                <a:gd name="T0" fmla="*/ 340 w 397"/>
                <a:gd name="T1" fmla="*/ 510 h 567"/>
                <a:gd name="T2" fmla="*/ 340 w 397"/>
                <a:gd name="T3" fmla="*/ 170 h 567"/>
                <a:gd name="T4" fmla="*/ 397 w 397"/>
                <a:gd name="T5" fmla="*/ 170 h 567"/>
                <a:gd name="T6" fmla="*/ 397 w 397"/>
                <a:gd name="T7" fmla="*/ 113 h 567"/>
                <a:gd name="T8" fmla="*/ 340 w 397"/>
                <a:gd name="T9" fmla="*/ 113 h 567"/>
                <a:gd name="T10" fmla="*/ 340 w 397"/>
                <a:gd name="T11" fmla="*/ 56 h 567"/>
                <a:gd name="T12" fmla="*/ 170 w 397"/>
                <a:gd name="T13" fmla="*/ 56 h 567"/>
                <a:gd name="T14" fmla="*/ 170 w 397"/>
                <a:gd name="T15" fmla="*/ 0 h 567"/>
                <a:gd name="T16" fmla="*/ 57 w 397"/>
                <a:gd name="T17" fmla="*/ 0 h 567"/>
                <a:gd name="T18" fmla="*/ 57 w 397"/>
                <a:gd name="T19" fmla="*/ 226 h 567"/>
                <a:gd name="T20" fmla="*/ 0 w 397"/>
                <a:gd name="T21" fmla="*/ 226 h 567"/>
                <a:gd name="T22" fmla="*/ 0 w 397"/>
                <a:gd name="T23" fmla="*/ 510 h 567"/>
                <a:gd name="T24" fmla="*/ 57 w 397"/>
                <a:gd name="T25" fmla="*/ 510 h 567"/>
                <a:gd name="T26" fmla="*/ 57 w 397"/>
                <a:gd name="T27" fmla="*/ 567 h 567"/>
                <a:gd name="T28" fmla="*/ 113 w 397"/>
                <a:gd name="T29" fmla="*/ 567 h 567"/>
                <a:gd name="T30" fmla="*/ 113 w 397"/>
                <a:gd name="T31" fmla="*/ 510 h 567"/>
                <a:gd name="T32" fmla="*/ 170 w 397"/>
                <a:gd name="T33" fmla="*/ 510 h 567"/>
                <a:gd name="T34" fmla="*/ 170 w 397"/>
                <a:gd name="T35" fmla="*/ 453 h 567"/>
                <a:gd name="T36" fmla="*/ 227 w 397"/>
                <a:gd name="T37" fmla="*/ 453 h 567"/>
                <a:gd name="T38" fmla="*/ 227 w 397"/>
                <a:gd name="T39" fmla="*/ 510 h 567"/>
                <a:gd name="T40" fmla="*/ 340 w 397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340" y="510"/>
                  </a:move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4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5" name="Freeform 311">
              <a:extLst>
                <a:ext uri="{FF2B5EF4-FFF2-40B4-BE49-F238E27FC236}">
                  <a16:creationId xmlns:a16="http://schemas.microsoft.com/office/drawing/2014/main" id="{CB5DB954-4548-4642-AC4C-125CC0956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403"/>
              <a:ext cx="850" cy="1191"/>
            </a:xfrm>
            <a:custGeom>
              <a:avLst/>
              <a:gdLst>
                <a:gd name="T0" fmla="*/ 453 w 850"/>
                <a:gd name="T1" fmla="*/ 1191 h 1191"/>
                <a:gd name="T2" fmla="*/ 794 w 850"/>
                <a:gd name="T3" fmla="*/ 1191 h 1191"/>
                <a:gd name="T4" fmla="*/ 794 w 850"/>
                <a:gd name="T5" fmla="*/ 1134 h 1191"/>
                <a:gd name="T6" fmla="*/ 850 w 850"/>
                <a:gd name="T7" fmla="*/ 1134 h 1191"/>
                <a:gd name="T8" fmla="*/ 850 w 850"/>
                <a:gd name="T9" fmla="*/ 1021 h 1191"/>
                <a:gd name="T10" fmla="*/ 794 w 850"/>
                <a:gd name="T11" fmla="*/ 1021 h 1191"/>
                <a:gd name="T12" fmla="*/ 794 w 850"/>
                <a:gd name="T13" fmla="*/ 851 h 1191"/>
                <a:gd name="T14" fmla="*/ 680 w 850"/>
                <a:gd name="T15" fmla="*/ 851 h 1191"/>
                <a:gd name="T16" fmla="*/ 680 w 850"/>
                <a:gd name="T17" fmla="*/ 794 h 1191"/>
                <a:gd name="T18" fmla="*/ 567 w 850"/>
                <a:gd name="T19" fmla="*/ 794 h 1191"/>
                <a:gd name="T20" fmla="*/ 567 w 850"/>
                <a:gd name="T21" fmla="*/ 681 h 1191"/>
                <a:gd name="T22" fmla="*/ 510 w 850"/>
                <a:gd name="T23" fmla="*/ 681 h 1191"/>
                <a:gd name="T24" fmla="*/ 510 w 850"/>
                <a:gd name="T25" fmla="*/ 567 h 1191"/>
                <a:gd name="T26" fmla="*/ 453 w 850"/>
                <a:gd name="T27" fmla="*/ 567 h 1191"/>
                <a:gd name="T28" fmla="*/ 453 w 850"/>
                <a:gd name="T29" fmla="*/ 510 h 1191"/>
                <a:gd name="T30" fmla="*/ 453 w 850"/>
                <a:gd name="T31" fmla="*/ 454 h 1191"/>
                <a:gd name="T32" fmla="*/ 397 w 850"/>
                <a:gd name="T33" fmla="*/ 454 h 1191"/>
                <a:gd name="T34" fmla="*/ 340 w 850"/>
                <a:gd name="T35" fmla="*/ 454 h 1191"/>
                <a:gd name="T36" fmla="*/ 340 w 850"/>
                <a:gd name="T37" fmla="*/ 397 h 1191"/>
                <a:gd name="T38" fmla="*/ 283 w 850"/>
                <a:gd name="T39" fmla="*/ 397 h 1191"/>
                <a:gd name="T40" fmla="*/ 283 w 850"/>
                <a:gd name="T41" fmla="*/ 340 h 1191"/>
                <a:gd name="T42" fmla="*/ 227 w 850"/>
                <a:gd name="T43" fmla="*/ 340 h 1191"/>
                <a:gd name="T44" fmla="*/ 227 w 850"/>
                <a:gd name="T45" fmla="*/ 284 h 1191"/>
                <a:gd name="T46" fmla="*/ 170 w 850"/>
                <a:gd name="T47" fmla="*/ 284 h 1191"/>
                <a:gd name="T48" fmla="*/ 170 w 850"/>
                <a:gd name="T49" fmla="*/ 114 h 1191"/>
                <a:gd name="T50" fmla="*/ 113 w 850"/>
                <a:gd name="T51" fmla="*/ 114 h 1191"/>
                <a:gd name="T52" fmla="*/ 113 w 850"/>
                <a:gd name="T53" fmla="*/ 0 h 1191"/>
                <a:gd name="T54" fmla="*/ 0 w 850"/>
                <a:gd name="T55" fmla="*/ 0 h 1191"/>
                <a:gd name="T56" fmla="*/ 0 w 850"/>
                <a:gd name="T57" fmla="*/ 227 h 1191"/>
                <a:gd name="T58" fmla="*/ 56 w 850"/>
                <a:gd name="T59" fmla="*/ 227 h 1191"/>
                <a:gd name="T60" fmla="*/ 56 w 850"/>
                <a:gd name="T61" fmla="*/ 340 h 1191"/>
                <a:gd name="T62" fmla="*/ 113 w 850"/>
                <a:gd name="T63" fmla="*/ 340 h 1191"/>
                <a:gd name="T64" fmla="*/ 113 w 850"/>
                <a:gd name="T65" fmla="*/ 397 h 1191"/>
                <a:gd name="T66" fmla="*/ 170 w 850"/>
                <a:gd name="T67" fmla="*/ 397 h 1191"/>
                <a:gd name="T68" fmla="*/ 170 w 850"/>
                <a:gd name="T69" fmla="*/ 737 h 1191"/>
                <a:gd name="T70" fmla="*/ 227 w 850"/>
                <a:gd name="T71" fmla="*/ 737 h 1191"/>
                <a:gd name="T72" fmla="*/ 227 w 850"/>
                <a:gd name="T73" fmla="*/ 851 h 1191"/>
                <a:gd name="T74" fmla="*/ 283 w 850"/>
                <a:gd name="T75" fmla="*/ 851 h 1191"/>
                <a:gd name="T76" fmla="*/ 283 w 850"/>
                <a:gd name="T77" fmla="*/ 964 h 1191"/>
                <a:gd name="T78" fmla="*/ 340 w 850"/>
                <a:gd name="T79" fmla="*/ 964 h 1191"/>
                <a:gd name="T80" fmla="*/ 340 w 850"/>
                <a:gd name="T81" fmla="*/ 1077 h 1191"/>
                <a:gd name="T82" fmla="*/ 453 w 850"/>
                <a:gd name="T83" fmla="*/ 1077 h 1191"/>
                <a:gd name="T84" fmla="*/ 453 w 850"/>
                <a:gd name="T8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1191">
                  <a:moveTo>
                    <a:pt x="453" y="1191"/>
                  </a:moveTo>
                  <a:lnTo>
                    <a:pt x="794" y="1191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453" y="1077"/>
                  </a:lnTo>
                  <a:lnTo>
                    <a:pt x="453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7" name="Freeform 313">
              <a:extLst>
                <a:ext uri="{FF2B5EF4-FFF2-40B4-BE49-F238E27FC236}">
                  <a16:creationId xmlns:a16="http://schemas.microsoft.com/office/drawing/2014/main" id="{64164467-F9A7-48C4-8C21-4E7A1B3BF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991"/>
              <a:ext cx="851" cy="680"/>
            </a:xfrm>
            <a:custGeom>
              <a:avLst/>
              <a:gdLst>
                <a:gd name="T0" fmla="*/ 851 w 851"/>
                <a:gd name="T1" fmla="*/ 680 h 680"/>
                <a:gd name="T2" fmla="*/ 851 w 851"/>
                <a:gd name="T3" fmla="*/ 453 h 680"/>
                <a:gd name="T4" fmla="*/ 794 w 851"/>
                <a:gd name="T5" fmla="*/ 453 h 680"/>
                <a:gd name="T6" fmla="*/ 794 w 851"/>
                <a:gd name="T7" fmla="*/ 227 h 680"/>
                <a:gd name="T8" fmla="*/ 737 w 851"/>
                <a:gd name="T9" fmla="*/ 227 h 680"/>
                <a:gd name="T10" fmla="*/ 737 w 851"/>
                <a:gd name="T11" fmla="*/ 113 h 680"/>
                <a:gd name="T12" fmla="*/ 681 w 851"/>
                <a:gd name="T13" fmla="*/ 113 h 680"/>
                <a:gd name="T14" fmla="*/ 681 w 851"/>
                <a:gd name="T15" fmla="*/ 56 h 680"/>
                <a:gd name="T16" fmla="*/ 624 w 851"/>
                <a:gd name="T17" fmla="*/ 56 h 680"/>
                <a:gd name="T18" fmla="*/ 624 w 851"/>
                <a:gd name="T19" fmla="*/ 113 h 680"/>
                <a:gd name="T20" fmla="*/ 454 w 851"/>
                <a:gd name="T21" fmla="*/ 113 h 680"/>
                <a:gd name="T22" fmla="*/ 454 w 851"/>
                <a:gd name="T23" fmla="*/ 56 h 680"/>
                <a:gd name="T24" fmla="*/ 397 w 851"/>
                <a:gd name="T25" fmla="*/ 56 h 680"/>
                <a:gd name="T26" fmla="*/ 397 w 851"/>
                <a:gd name="T27" fmla="*/ 0 h 680"/>
                <a:gd name="T28" fmla="*/ 284 w 851"/>
                <a:gd name="T29" fmla="*/ 0 h 680"/>
                <a:gd name="T30" fmla="*/ 284 w 851"/>
                <a:gd name="T31" fmla="*/ 56 h 680"/>
                <a:gd name="T32" fmla="*/ 114 w 851"/>
                <a:gd name="T33" fmla="*/ 56 h 680"/>
                <a:gd name="T34" fmla="*/ 114 w 851"/>
                <a:gd name="T35" fmla="*/ 113 h 680"/>
                <a:gd name="T36" fmla="*/ 0 w 851"/>
                <a:gd name="T37" fmla="*/ 113 h 680"/>
                <a:gd name="T38" fmla="*/ 0 w 851"/>
                <a:gd name="T39" fmla="*/ 283 h 680"/>
                <a:gd name="T40" fmla="*/ 114 w 851"/>
                <a:gd name="T41" fmla="*/ 283 h 680"/>
                <a:gd name="T42" fmla="*/ 114 w 851"/>
                <a:gd name="T43" fmla="*/ 340 h 680"/>
                <a:gd name="T44" fmla="*/ 57 w 851"/>
                <a:gd name="T45" fmla="*/ 340 h 680"/>
                <a:gd name="T46" fmla="*/ 57 w 851"/>
                <a:gd name="T47" fmla="*/ 453 h 680"/>
                <a:gd name="T48" fmla="*/ 227 w 851"/>
                <a:gd name="T49" fmla="*/ 453 h 680"/>
                <a:gd name="T50" fmla="*/ 227 w 851"/>
                <a:gd name="T51" fmla="*/ 510 h 680"/>
                <a:gd name="T52" fmla="*/ 284 w 851"/>
                <a:gd name="T53" fmla="*/ 510 h 680"/>
                <a:gd name="T54" fmla="*/ 284 w 851"/>
                <a:gd name="T55" fmla="*/ 567 h 680"/>
                <a:gd name="T56" fmla="*/ 341 w 851"/>
                <a:gd name="T57" fmla="*/ 567 h 680"/>
                <a:gd name="T58" fmla="*/ 341 w 851"/>
                <a:gd name="T59" fmla="*/ 623 h 680"/>
                <a:gd name="T60" fmla="*/ 511 w 851"/>
                <a:gd name="T61" fmla="*/ 623 h 680"/>
                <a:gd name="T62" fmla="*/ 511 w 851"/>
                <a:gd name="T63" fmla="*/ 567 h 680"/>
                <a:gd name="T64" fmla="*/ 567 w 851"/>
                <a:gd name="T65" fmla="*/ 567 h 680"/>
                <a:gd name="T66" fmla="*/ 567 w 851"/>
                <a:gd name="T67" fmla="*/ 510 h 680"/>
                <a:gd name="T68" fmla="*/ 624 w 851"/>
                <a:gd name="T69" fmla="*/ 510 h 680"/>
                <a:gd name="T70" fmla="*/ 624 w 851"/>
                <a:gd name="T71" fmla="*/ 567 h 680"/>
                <a:gd name="T72" fmla="*/ 681 w 851"/>
                <a:gd name="T73" fmla="*/ 567 h 680"/>
                <a:gd name="T74" fmla="*/ 681 w 851"/>
                <a:gd name="T75" fmla="*/ 623 h 680"/>
                <a:gd name="T76" fmla="*/ 794 w 851"/>
                <a:gd name="T77" fmla="*/ 623 h 680"/>
                <a:gd name="T78" fmla="*/ 794 w 851"/>
                <a:gd name="T79" fmla="*/ 680 h 680"/>
                <a:gd name="T80" fmla="*/ 851 w 851"/>
                <a:gd name="T8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680">
                  <a:moveTo>
                    <a:pt x="851" y="680"/>
                  </a:moveTo>
                  <a:lnTo>
                    <a:pt x="851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511" y="623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8" name="Freeform 314">
              <a:extLst>
                <a:ext uri="{FF2B5EF4-FFF2-40B4-BE49-F238E27FC236}">
                  <a16:creationId xmlns:a16="http://schemas.microsoft.com/office/drawing/2014/main" id="{9941F59F-E71C-42E9-B8ED-CEC027D0B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2331"/>
              <a:ext cx="681" cy="850"/>
            </a:xfrm>
            <a:custGeom>
              <a:avLst/>
              <a:gdLst>
                <a:gd name="T0" fmla="*/ 681 w 681"/>
                <a:gd name="T1" fmla="*/ 0 h 850"/>
                <a:gd name="T2" fmla="*/ 681 w 681"/>
                <a:gd name="T3" fmla="*/ 283 h 850"/>
                <a:gd name="T4" fmla="*/ 624 w 681"/>
                <a:gd name="T5" fmla="*/ 283 h 850"/>
                <a:gd name="T6" fmla="*/ 624 w 681"/>
                <a:gd name="T7" fmla="*/ 567 h 850"/>
                <a:gd name="T8" fmla="*/ 567 w 681"/>
                <a:gd name="T9" fmla="*/ 567 h 850"/>
                <a:gd name="T10" fmla="*/ 567 w 681"/>
                <a:gd name="T11" fmla="*/ 624 h 850"/>
                <a:gd name="T12" fmla="*/ 284 w 681"/>
                <a:gd name="T13" fmla="*/ 624 h 850"/>
                <a:gd name="T14" fmla="*/ 284 w 681"/>
                <a:gd name="T15" fmla="*/ 850 h 850"/>
                <a:gd name="T16" fmla="*/ 227 w 681"/>
                <a:gd name="T17" fmla="*/ 850 h 850"/>
                <a:gd name="T18" fmla="*/ 227 w 681"/>
                <a:gd name="T19" fmla="*/ 737 h 850"/>
                <a:gd name="T20" fmla="*/ 170 w 681"/>
                <a:gd name="T21" fmla="*/ 737 h 850"/>
                <a:gd name="T22" fmla="*/ 170 w 681"/>
                <a:gd name="T23" fmla="*/ 794 h 850"/>
                <a:gd name="T24" fmla="*/ 114 w 681"/>
                <a:gd name="T25" fmla="*/ 794 h 850"/>
                <a:gd name="T26" fmla="*/ 114 w 681"/>
                <a:gd name="T27" fmla="*/ 737 h 850"/>
                <a:gd name="T28" fmla="*/ 57 w 681"/>
                <a:gd name="T29" fmla="*/ 737 h 850"/>
                <a:gd name="T30" fmla="*/ 57 w 681"/>
                <a:gd name="T31" fmla="*/ 567 h 850"/>
                <a:gd name="T32" fmla="*/ 0 w 681"/>
                <a:gd name="T33" fmla="*/ 567 h 850"/>
                <a:gd name="T34" fmla="*/ 0 w 681"/>
                <a:gd name="T35" fmla="*/ 454 h 850"/>
                <a:gd name="T36" fmla="*/ 57 w 681"/>
                <a:gd name="T37" fmla="*/ 454 h 850"/>
                <a:gd name="T38" fmla="*/ 57 w 681"/>
                <a:gd name="T39" fmla="*/ 397 h 850"/>
                <a:gd name="T40" fmla="*/ 114 w 681"/>
                <a:gd name="T41" fmla="*/ 397 h 850"/>
                <a:gd name="T42" fmla="*/ 114 w 681"/>
                <a:gd name="T43" fmla="*/ 283 h 850"/>
                <a:gd name="T44" fmla="*/ 227 w 681"/>
                <a:gd name="T45" fmla="*/ 283 h 850"/>
                <a:gd name="T46" fmla="*/ 227 w 681"/>
                <a:gd name="T47" fmla="*/ 340 h 850"/>
                <a:gd name="T48" fmla="*/ 284 w 681"/>
                <a:gd name="T49" fmla="*/ 340 h 850"/>
                <a:gd name="T50" fmla="*/ 284 w 681"/>
                <a:gd name="T51" fmla="*/ 283 h 850"/>
                <a:gd name="T52" fmla="*/ 340 w 681"/>
                <a:gd name="T53" fmla="*/ 283 h 850"/>
                <a:gd name="T54" fmla="*/ 340 w 681"/>
                <a:gd name="T55" fmla="*/ 227 h 850"/>
                <a:gd name="T56" fmla="*/ 397 w 681"/>
                <a:gd name="T57" fmla="*/ 227 h 850"/>
                <a:gd name="T58" fmla="*/ 397 w 681"/>
                <a:gd name="T59" fmla="*/ 170 h 850"/>
                <a:gd name="T60" fmla="*/ 511 w 681"/>
                <a:gd name="T61" fmla="*/ 170 h 850"/>
                <a:gd name="T62" fmla="*/ 511 w 681"/>
                <a:gd name="T63" fmla="*/ 113 h 850"/>
                <a:gd name="T64" fmla="*/ 567 w 681"/>
                <a:gd name="T65" fmla="*/ 113 h 850"/>
                <a:gd name="T66" fmla="*/ 567 w 681"/>
                <a:gd name="T67" fmla="*/ 57 h 850"/>
                <a:gd name="T68" fmla="*/ 624 w 681"/>
                <a:gd name="T69" fmla="*/ 57 h 850"/>
                <a:gd name="T70" fmla="*/ 624 w 681"/>
                <a:gd name="T71" fmla="*/ 0 h 850"/>
                <a:gd name="T72" fmla="*/ 681 w 681"/>
                <a:gd name="T7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850">
                  <a:moveTo>
                    <a:pt x="681" y="0"/>
                  </a:moveTo>
                  <a:lnTo>
                    <a:pt x="681" y="283"/>
                  </a:lnTo>
                  <a:lnTo>
                    <a:pt x="624" y="283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9" name="Freeform 315">
              <a:extLst>
                <a:ext uri="{FF2B5EF4-FFF2-40B4-BE49-F238E27FC236}">
                  <a16:creationId xmlns:a16="http://schemas.microsoft.com/office/drawing/2014/main" id="{6EC4FC68-482E-4BC5-A311-2FEF22F93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104"/>
              <a:ext cx="454" cy="397"/>
            </a:xfrm>
            <a:custGeom>
              <a:avLst/>
              <a:gdLst>
                <a:gd name="T0" fmla="*/ 340 w 454"/>
                <a:gd name="T1" fmla="*/ 0 h 397"/>
                <a:gd name="T2" fmla="*/ 114 w 454"/>
                <a:gd name="T3" fmla="*/ 0 h 397"/>
                <a:gd name="T4" fmla="*/ 114 w 454"/>
                <a:gd name="T5" fmla="*/ 57 h 397"/>
                <a:gd name="T6" fmla="*/ 57 w 454"/>
                <a:gd name="T7" fmla="*/ 57 h 397"/>
                <a:gd name="T8" fmla="*/ 57 w 454"/>
                <a:gd name="T9" fmla="*/ 170 h 397"/>
                <a:gd name="T10" fmla="*/ 0 w 454"/>
                <a:gd name="T11" fmla="*/ 170 h 397"/>
                <a:gd name="T12" fmla="*/ 0 w 454"/>
                <a:gd name="T13" fmla="*/ 397 h 397"/>
                <a:gd name="T14" fmla="*/ 114 w 454"/>
                <a:gd name="T15" fmla="*/ 397 h 397"/>
                <a:gd name="T16" fmla="*/ 114 w 454"/>
                <a:gd name="T17" fmla="*/ 340 h 397"/>
                <a:gd name="T18" fmla="*/ 170 w 454"/>
                <a:gd name="T19" fmla="*/ 340 h 397"/>
                <a:gd name="T20" fmla="*/ 170 w 454"/>
                <a:gd name="T21" fmla="*/ 284 h 397"/>
                <a:gd name="T22" fmla="*/ 227 w 454"/>
                <a:gd name="T23" fmla="*/ 284 h 397"/>
                <a:gd name="T24" fmla="*/ 227 w 454"/>
                <a:gd name="T25" fmla="*/ 227 h 397"/>
                <a:gd name="T26" fmla="*/ 284 w 454"/>
                <a:gd name="T27" fmla="*/ 227 h 397"/>
                <a:gd name="T28" fmla="*/ 284 w 454"/>
                <a:gd name="T29" fmla="*/ 284 h 397"/>
                <a:gd name="T30" fmla="*/ 397 w 454"/>
                <a:gd name="T31" fmla="*/ 284 h 397"/>
                <a:gd name="T32" fmla="*/ 397 w 454"/>
                <a:gd name="T33" fmla="*/ 227 h 397"/>
                <a:gd name="T34" fmla="*/ 454 w 454"/>
                <a:gd name="T35" fmla="*/ 227 h 397"/>
                <a:gd name="T36" fmla="*/ 454 w 454"/>
                <a:gd name="T37" fmla="*/ 170 h 397"/>
                <a:gd name="T38" fmla="*/ 340 w 454"/>
                <a:gd name="T39" fmla="*/ 170 h 397"/>
                <a:gd name="T40" fmla="*/ 340 w 454"/>
                <a:gd name="T4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397">
                  <a:moveTo>
                    <a:pt x="34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0" name="Freeform 316">
              <a:extLst>
                <a:ext uri="{FF2B5EF4-FFF2-40B4-BE49-F238E27FC236}">
                  <a16:creationId xmlns:a16="http://schemas.microsoft.com/office/drawing/2014/main" id="{9D5AB284-FE44-4B4F-9F18-F9845FE7C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444"/>
              <a:ext cx="453" cy="737"/>
            </a:xfrm>
            <a:custGeom>
              <a:avLst/>
              <a:gdLst>
                <a:gd name="T0" fmla="*/ 453 w 453"/>
                <a:gd name="T1" fmla="*/ 0 h 737"/>
                <a:gd name="T2" fmla="*/ 283 w 453"/>
                <a:gd name="T3" fmla="*/ 0 h 737"/>
                <a:gd name="T4" fmla="*/ 283 w 453"/>
                <a:gd name="T5" fmla="*/ 170 h 737"/>
                <a:gd name="T6" fmla="*/ 227 w 453"/>
                <a:gd name="T7" fmla="*/ 170 h 737"/>
                <a:gd name="T8" fmla="*/ 227 w 453"/>
                <a:gd name="T9" fmla="*/ 114 h 737"/>
                <a:gd name="T10" fmla="*/ 170 w 453"/>
                <a:gd name="T11" fmla="*/ 114 h 737"/>
                <a:gd name="T12" fmla="*/ 170 w 453"/>
                <a:gd name="T13" fmla="*/ 57 h 737"/>
                <a:gd name="T14" fmla="*/ 56 w 453"/>
                <a:gd name="T15" fmla="*/ 57 h 737"/>
                <a:gd name="T16" fmla="*/ 56 w 453"/>
                <a:gd name="T17" fmla="*/ 397 h 737"/>
                <a:gd name="T18" fmla="*/ 113 w 453"/>
                <a:gd name="T19" fmla="*/ 397 h 737"/>
                <a:gd name="T20" fmla="*/ 113 w 453"/>
                <a:gd name="T21" fmla="*/ 567 h 737"/>
                <a:gd name="T22" fmla="*/ 56 w 453"/>
                <a:gd name="T23" fmla="*/ 567 h 737"/>
                <a:gd name="T24" fmla="*/ 0 w 453"/>
                <a:gd name="T25" fmla="*/ 567 h 737"/>
                <a:gd name="T26" fmla="*/ 0 w 453"/>
                <a:gd name="T27" fmla="*/ 624 h 737"/>
                <a:gd name="T28" fmla="*/ 56 w 453"/>
                <a:gd name="T29" fmla="*/ 624 h 737"/>
                <a:gd name="T30" fmla="*/ 56 w 453"/>
                <a:gd name="T31" fmla="*/ 681 h 737"/>
                <a:gd name="T32" fmla="*/ 113 w 453"/>
                <a:gd name="T33" fmla="*/ 681 h 737"/>
                <a:gd name="T34" fmla="*/ 113 w 453"/>
                <a:gd name="T35" fmla="*/ 737 h 737"/>
                <a:gd name="T36" fmla="*/ 170 w 453"/>
                <a:gd name="T37" fmla="*/ 737 h 737"/>
                <a:gd name="T38" fmla="*/ 170 w 453"/>
                <a:gd name="T39" fmla="*/ 681 h 737"/>
                <a:gd name="T40" fmla="*/ 283 w 453"/>
                <a:gd name="T41" fmla="*/ 681 h 737"/>
                <a:gd name="T42" fmla="*/ 283 w 453"/>
                <a:gd name="T43" fmla="*/ 624 h 737"/>
                <a:gd name="T44" fmla="*/ 340 w 453"/>
                <a:gd name="T45" fmla="*/ 624 h 737"/>
                <a:gd name="T46" fmla="*/ 340 w 453"/>
                <a:gd name="T47" fmla="*/ 454 h 737"/>
                <a:gd name="T48" fmla="*/ 283 w 453"/>
                <a:gd name="T49" fmla="*/ 454 h 737"/>
                <a:gd name="T50" fmla="*/ 283 w 453"/>
                <a:gd name="T51" fmla="*/ 341 h 737"/>
                <a:gd name="T52" fmla="*/ 340 w 453"/>
                <a:gd name="T53" fmla="*/ 341 h 737"/>
                <a:gd name="T54" fmla="*/ 340 w 453"/>
                <a:gd name="T55" fmla="*/ 284 h 737"/>
                <a:gd name="T56" fmla="*/ 397 w 453"/>
                <a:gd name="T57" fmla="*/ 284 h 737"/>
                <a:gd name="T58" fmla="*/ 397 w 453"/>
                <a:gd name="T59" fmla="*/ 114 h 737"/>
                <a:gd name="T60" fmla="*/ 453 w 453"/>
                <a:gd name="T61" fmla="*/ 114 h 737"/>
                <a:gd name="T62" fmla="*/ 453 w 453"/>
                <a:gd name="T6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3" h="737">
                  <a:moveTo>
                    <a:pt x="453" y="0"/>
                  </a:moveTo>
                  <a:lnTo>
                    <a:pt x="283" y="0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2" name="Freeform 318">
              <a:extLst>
                <a:ext uri="{FF2B5EF4-FFF2-40B4-BE49-F238E27FC236}">
                  <a16:creationId xmlns:a16="http://schemas.microsoft.com/office/drawing/2014/main" id="{F5DE3705-F27F-4A1C-ABF6-A83DB67ED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2274"/>
              <a:ext cx="283" cy="397"/>
            </a:xfrm>
            <a:custGeom>
              <a:avLst/>
              <a:gdLst>
                <a:gd name="T0" fmla="*/ 0 w 283"/>
                <a:gd name="T1" fmla="*/ 114 h 397"/>
                <a:gd name="T2" fmla="*/ 0 w 283"/>
                <a:gd name="T3" fmla="*/ 170 h 397"/>
                <a:gd name="T4" fmla="*/ 56 w 283"/>
                <a:gd name="T5" fmla="*/ 170 h 397"/>
                <a:gd name="T6" fmla="*/ 56 w 283"/>
                <a:gd name="T7" fmla="*/ 284 h 397"/>
                <a:gd name="T8" fmla="*/ 0 w 283"/>
                <a:gd name="T9" fmla="*/ 284 h 397"/>
                <a:gd name="T10" fmla="*/ 0 w 283"/>
                <a:gd name="T11" fmla="*/ 340 h 397"/>
                <a:gd name="T12" fmla="*/ 113 w 283"/>
                <a:gd name="T13" fmla="*/ 340 h 397"/>
                <a:gd name="T14" fmla="*/ 113 w 283"/>
                <a:gd name="T15" fmla="*/ 397 h 397"/>
                <a:gd name="T16" fmla="*/ 170 w 283"/>
                <a:gd name="T17" fmla="*/ 397 h 397"/>
                <a:gd name="T18" fmla="*/ 170 w 283"/>
                <a:gd name="T19" fmla="*/ 340 h 397"/>
                <a:gd name="T20" fmla="*/ 226 w 283"/>
                <a:gd name="T21" fmla="*/ 340 h 397"/>
                <a:gd name="T22" fmla="*/ 226 w 283"/>
                <a:gd name="T23" fmla="*/ 284 h 397"/>
                <a:gd name="T24" fmla="*/ 283 w 283"/>
                <a:gd name="T25" fmla="*/ 284 h 397"/>
                <a:gd name="T26" fmla="*/ 283 w 283"/>
                <a:gd name="T27" fmla="*/ 57 h 397"/>
                <a:gd name="T28" fmla="*/ 226 w 283"/>
                <a:gd name="T29" fmla="*/ 57 h 397"/>
                <a:gd name="T30" fmla="*/ 226 w 283"/>
                <a:gd name="T31" fmla="*/ 0 h 397"/>
                <a:gd name="T32" fmla="*/ 113 w 283"/>
                <a:gd name="T33" fmla="*/ 0 h 397"/>
                <a:gd name="T34" fmla="*/ 113 w 283"/>
                <a:gd name="T35" fmla="*/ 57 h 397"/>
                <a:gd name="T36" fmla="*/ 170 w 283"/>
                <a:gd name="T37" fmla="*/ 57 h 397"/>
                <a:gd name="T38" fmla="*/ 170 w 283"/>
                <a:gd name="T39" fmla="*/ 114 h 397"/>
                <a:gd name="T40" fmla="*/ 0 w 283"/>
                <a:gd name="T4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97">
                  <a:moveTo>
                    <a:pt x="0" y="114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3" name="Freeform 319">
              <a:extLst>
                <a:ext uri="{FF2B5EF4-FFF2-40B4-BE49-F238E27FC236}">
                  <a16:creationId xmlns:a16="http://schemas.microsoft.com/office/drawing/2014/main" id="{DFFBED78-2111-4869-82BF-97FFF6888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651"/>
              <a:ext cx="794" cy="396"/>
            </a:xfrm>
            <a:custGeom>
              <a:avLst/>
              <a:gdLst>
                <a:gd name="T0" fmla="*/ 170 w 794"/>
                <a:gd name="T1" fmla="*/ 0 h 396"/>
                <a:gd name="T2" fmla="*/ 170 w 794"/>
                <a:gd name="T3" fmla="*/ 56 h 396"/>
                <a:gd name="T4" fmla="*/ 113 w 794"/>
                <a:gd name="T5" fmla="*/ 56 h 396"/>
                <a:gd name="T6" fmla="*/ 113 w 794"/>
                <a:gd name="T7" fmla="*/ 113 h 396"/>
                <a:gd name="T8" fmla="*/ 0 w 794"/>
                <a:gd name="T9" fmla="*/ 113 h 396"/>
                <a:gd name="T10" fmla="*/ 0 w 794"/>
                <a:gd name="T11" fmla="*/ 226 h 396"/>
                <a:gd name="T12" fmla="*/ 57 w 794"/>
                <a:gd name="T13" fmla="*/ 226 h 396"/>
                <a:gd name="T14" fmla="*/ 57 w 794"/>
                <a:gd name="T15" fmla="*/ 283 h 396"/>
                <a:gd name="T16" fmla="*/ 284 w 794"/>
                <a:gd name="T17" fmla="*/ 283 h 396"/>
                <a:gd name="T18" fmla="*/ 284 w 794"/>
                <a:gd name="T19" fmla="*/ 340 h 396"/>
                <a:gd name="T20" fmla="*/ 624 w 794"/>
                <a:gd name="T21" fmla="*/ 340 h 396"/>
                <a:gd name="T22" fmla="*/ 624 w 794"/>
                <a:gd name="T23" fmla="*/ 396 h 396"/>
                <a:gd name="T24" fmla="*/ 794 w 794"/>
                <a:gd name="T25" fmla="*/ 396 h 396"/>
                <a:gd name="T26" fmla="*/ 794 w 794"/>
                <a:gd name="T27" fmla="*/ 340 h 396"/>
                <a:gd name="T28" fmla="*/ 737 w 794"/>
                <a:gd name="T29" fmla="*/ 340 h 396"/>
                <a:gd name="T30" fmla="*/ 737 w 794"/>
                <a:gd name="T31" fmla="*/ 226 h 396"/>
                <a:gd name="T32" fmla="*/ 680 w 794"/>
                <a:gd name="T33" fmla="*/ 226 h 396"/>
                <a:gd name="T34" fmla="*/ 680 w 794"/>
                <a:gd name="T35" fmla="*/ 170 h 396"/>
                <a:gd name="T36" fmla="*/ 567 w 794"/>
                <a:gd name="T37" fmla="*/ 170 h 396"/>
                <a:gd name="T38" fmla="*/ 567 w 794"/>
                <a:gd name="T39" fmla="*/ 113 h 396"/>
                <a:gd name="T40" fmla="*/ 454 w 794"/>
                <a:gd name="T41" fmla="*/ 113 h 396"/>
                <a:gd name="T42" fmla="*/ 454 w 794"/>
                <a:gd name="T43" fmla="*/ 170 h 396"/>
                <a:gd name="T44" fmla="*/ 397 w 794"/>
                <a:gd name="T45" fmla="*/ 170 h 396"/>
                <a:gd name="T46" fmla="*/ 397 w 794"/>
                <a:gd name="T47" fmla="*/ 113 h 396"/>
                <a:gd name="T48" fmla="*/ 340 w 794"/>
                <a:gd name="T49" fmla="*/ 113 h 396"/>
                <a:gd name="T50" fmla="*/ 340 w 794"/>
                <a:gd name="T51" fmla="*/ 56 h 396"/>
                <a:gd name="T52" fmla="*/ 227 w 794"/>
                <a:gd name="T53" fmla="*/ 56 h 396"/>
                <a:gd name="T54" fmla="*/ 227 w 794"/>
                <a:gd name="T55" fmla="*/ 0 h 396"/>
                <a:gd name="T56" fmla="*/ 170 w 794"/>
                <a:gd name="T5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396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4" name="Freeform 320">
              <a:extLst>
                <a:ext uri="{FF2B5EF4-FFF2-40B4-BE49-F238E27FC236}">
                  <a16:creationId xmlns:a16="http://schemas.microsoft.com/office/drawing/2014/main" id="{1E3AF3A1-81A5-43F5-8C9F-3554E1FED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594"/>
              <a:ext cx="397" cy="510"/>
            </a:xfrm>
            <a:custGeom>
              <a:avLst/>
              <a:gdLst>
                <a:gd name="T0" fmla="*/ 227 w 397"/>
                <a:gd name="T1" fmla="*/ 0 h 510"/>
                <a:gd name="T2" fmla="*/ 227 w 397"/>
                <a:gd name="T3" fmla="*/ 113 h 510"/>
                <a:gd name="T4" fmla="*/ 284 w 397"/>
                <a:gd name="T5" fmla="*/ 113 h 510"/>
                <a:gd name="T6" fmla="*/ 284 w 397"/>
                <a:gd name="T7" fmla="*/ 170 h 510"/>
                <a:gd name="T8" fmla="*/ 340 w 397"/>
                <a:gd name="T9" fmla="*/ 170 h 510"/>
                <a:gd name="T10" fmla="*/ 340 w 397"/>
                <a:gd name="T11" fmla="*/ 397 h 510"/>
                <a:gd name="T12" fmla="*/ 397 w 397"/>
                <a:gd name="T13" fmla="*/ 397 h 510"/>
                <a:gd name="T14" fmla="*/ 397 w 397"/>
                <a:gd name="T15" fmla="*/ 510 h 510"/>
                <a:gd name="T16" fmla="*/ 284 w 397"/>
                <a:gd name="T17" fmla="*/ 510 h 510"/>
                <a:gd name="T18" fmla="*/ 284 w 397"/>
                <a:gd name="T19" fmla="*/ 397 h 510"/>
                <a:gd name="T20" fmla="*/ 227 w 397"/>
                <a:gd name="T21" fmla="*/ 397 h 510"/>
                <a:gd name="T22" fmla="*/ 227 w 397"/>
                <a:gd name="T23" fmla="*/ 453 h 510"/>
                <a:gd name="T24" fmla="*/ 170 w 397"/>
                <a:gd name="T25" fmla="*/ 453 h 510"/>
                <a:gd name="T26" fmla="*/ 170 w 397"/>
                <a:gd name="T27" fmla="*/ 510 h 510"/>
                <a:gd name="T28" fmla="*/ 57 w 397"/>
                <a:gd name="T29" fmla="*/ 510 h 510"/>
                <a:gd name="T30" fmla="*/ 57 w 397"/>
                <a:gd name="T31" fmla="*/ 340 h 510"/>
                <a:gd name="T32" fmla="*/ 113 w 397"/>
                <a:gd name="T33" fmla="*/ 340 h 510"/>
                <a:gd name="T34" fmla="*/ 113 w 397"/>
                <a:gd name="T35" fmla="*/ 283 h 510"/>
                <a:gd name="T36" fmla="*/ 57 w 397"/>
                <a:gd name="T37" fmla="*/ 283 h 510"/>
                <a:gd name="T38" fmla="*/ 57 w 397"/>
                <a:gd name="T39" fmla="*/ 113 h 510"/>
                <a:gd name="T40" fmla="*/ 0 w 397"/>
                <a:gd name="T41" fmla="*/ 113 h 510"/>
                <a:gd name="T42" fmla="*/ 0 w 397"/>
                <a:gd name="T43" fmla="*/ 0 h 510"/>
                <a:gd name="T44" fmla="*/ 227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227" y="0"/>
                  </a:move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6" name="Freeform 322">
              <a:extLst>
                <a:ext uri="{FF2B5EF4-FFF2-40B4-BE49-F238E27FC236}">
                  <a16:creationId xmlns:a16="http://schemas.microsoft.com/office/drawing/2014/main" id="{ECB3F08D-AD64-4C12-A281-4853DBAF8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991"/>
              <a:ext cx="624" cy="623"/>
            </a:xfrm>
            <a:custGeom>
              <a:avLst/>
              <a:gdLst>
                <a:gd name="T0" fmla="*/ 340 w 624"/>
                <a:gd name="T1" fmla="*/ 113 h 623"/>
                <a:gd name="T2" fmla="*/ 340 w 624"/>
                <a:gd name="T3" fmla="*/ 170 h 623"/>
                <a:gd name="T4" fmla="*/ 397 w 624"/>
                <a:gd name="T5" fmla="*/ 170 h 623"/>
                <a:gd name="T6" fmla="*/ 397 w 624"/>
                <a:gd name="T7" fmla="*/ 283 h 623"/>
                <a:gd name="T8" fmla="*/ 454 w 624"/>
                <a:gd name="T9" fmla="*/ 283 h 623"/>
                <a:gd name="T10" fmla="*/ 454 w 624"/>
                <a:gd name="T11" fmla="*/ 340 h 623"/>
                <a:gd name="T12" fmla="*/ 510 w 624"/>
                <a:gd name="T13" fmla="*/ 340 h 623"/>
                <a:gd name="T14" fmla="*/ 510 w 624"/>
                <a:gd name="T15" fmla="*/ 283 h 623"/>
                <a:gd name="T16" fmla="*/ 567 w 624"/>
                <a:gd name="T17" fmla="*/ 283 h 623"/>
                <a:gd name="T18" fmla="*/ 567 w 624"/>
                <a:gd name="T19" fmla="*/ 340 h 623"/>
                <a:gd name="T20" fmla="*/ 624 w 624"/>
                <a:gd name="T21" fmla="*/ 340 h 623"/>
                <a:gd name="T22" fmla="*/ 624 w 624"/>
                <a:gd name="T23" fmla="*/ 397 h 623"/>
                <a:gd name="T24" fmla="*/ 454 w 624"/>
                <a:gd name="T25" fmla="*/ 397 h 623"/>
                <a:gd name="T26" fmla="*/ 454 w 624"/>
                <a:gd name="T27" fmla="*/ 453 h 623"/>
                <a:gd name="T28" fmla="*/ 340 w 624"/>
                <a:gd name="T29" fmla="*/ 453 h 623"/>
                <a:gd name="T30" fmla="*/ 340 w 624"/>
                <a:gd name="T31" fmla="*/ 623 h 623"/>
                <a:gd name="T32" fmla="*/ 284 w 624"/>
                <a:gd name="T33" fmla="*/ 623 h 623"/>
                <a:gd name="T34" fmla="*/ 284 w 624"/>
                <a:gd name="T35" fmla="*/ 567 h 623"/>
                <a:gd name="T36" fmla="*/ 227 w 624"/>
                <a:gd name="T37" fmla="*/ 567 h 623"/>
                <a:gd name="T38" fmla="*/ 227 w 624"/>
                <a:gd name="T39" fmla="*/ 510 h 623"/>
                <a:gd name="T40" fmla="*/ 113 w 624"/>
                <a:gd name="T41" fmla="*/ 510 h 623"/>
                <a:gd name="T42" fmla="*/ 113 w 624"/>
                <a:gd name="T43" fmla="*/ 623 h 623"/>
                <a:gd name="T44" fmla="*/ 0 w 624"/>
                <a:gd name="T45" fmla="*/ 623 h 623"/>
                <a:gd name="T46" fmla="*/ 0 w 624"/>
                <a:gd name="T47" fmla="*/ 453 h 623"/>
                <a:gd name="T48" fmla="*/ 57 w 624"/>
                <a:gd name="T49" fmla="*/ 453 h 623"/>
                <a:gd name="T50" fmla="*/ 57 w 624"/>
                <a:gd name="T51" fmla="*/ 113 h 623"/>
                <a:gd name="T52" fmla="*/ 170 w 624"/>
                <a:gd name="T53" fmla="*/ 113 h 623"/>
                <a:gd name="T54" fmla="*/ 170 w 624"/>
                <a:gd name="T55" fmla="*/ 56 h 623"/>
                <a:gd name="T56" fmla="*/ 227 w 624"/>
                <a:gd name="T57" fmla="*/ 56 h 623"/>
                <a:gd name="T58" fmla="*/ 227 w 624"/>
                <a:gd name="T59" fmla="*/ 0 h 623"/>
                <a:gd name="T60" fmla="*/ 284 w 624"/>
                <a:gd name="T61" fmla="*/ 0 h 623"/>
                <a:gd name="T62" fmla="*/ 284 w 624"/>
                <a:gd name="T63" fmla="*/ 113 h 623"/>
                <a:gd name="T64" fmla="*/ 340 w 624"/>
                <a:gd name="T65" fmla="*/ 1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3">
                  <a:moveTo>
                    <a:pt x="340" y="113"/>
                  </a:move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623"/>
                  </a:lnTo>
                  <a:lnTo>
                    <a:pt x="0" y="62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8" name="Freeform 324">
              <a:extLst>
                <a:ext uri="{FF2B5EF4-FFF2-40B4-BE49-F238E27FC236}">
                  <a16:creationId xmlns:a16="http://schemas.microsoft.com/office/drawing/2014/main" id="{8F839516-BCCD-4673-93D7-475D2C05B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480"/>
              <a:ext cx="964" cy="851"/>
            </a:xfrm>
            <a:custGeom>
              <a:avLst/>
              <a:gdLst>
                <a:gd name="T0" fmla="*/ 113 w 964"/>
                <a:gd name="T1" fmla="*/ 0 h 851"/>
                <a:gd name="T2" fmla="*/ 227 w 964"/>
                <a:gd name="T3" fmla="*/ 0 h 851"/>
                <a:gd name="T4" fmla="*/ 227 w 964"/>
                <a:gd name="T5" fmla="*/ 57 h 851"/>
                <a:gd name="T6" fmla="*/ 340 w 964"/>
                <a:gd name="T7" fmla="*/ 57 h 851"/>
                <a:gd name="T8" fmla="*/ 340 w 964"/>
                <a:gd name="T9" fmla="*/ 114 h 851"/>
                <a:gd name="T10" fmla="*/ 510 w 964"/>
                <a:gd name="T11" fmla="*/ 114 h 851"/>
                <a:gd name="T12" fmla="*/ 510 w 964"/>
                <a:gd name="T13" fmla="*/ 227 h 851"/>
                <a:gd name="T14" fmla="*/ 453 w 964"/>
                <a:gd name="T15" fmla="*/ 227 h 851"/>
                <a:gd name="T16" fmla="*/ 453 w 964"/>
                <a:gd name="T17" fmla="*/ 284 h 851"/>
                <a:gd name="T18" fmla="*/ 340 w 964"/>
                <a:gd name="T19" fmla="*/ 284 h 851"/>
                <a:gd name="T20" fmla="*/ 340 w 964"/>
                <a:gd name="T21" fmla="*/ 397 h 851"/>
                <a:gd name="T22" fmla="*/ 397 w 964"/>
                <a:gd name="T23" fmla="*/ 397 h 851"/>
                <a:gd name="T24" fmla="*/ 397 w 964"/>
                <a:gd name="T25" fmla="*/ 454 h 851"/>
                <a:gd name="T26" fmla="*/ 624 w 964"/>
                <a:gd name="T27" fmla="*/ 454 h 851"/>
                <a:gd name="T28" fmla="*/ 624 w 964"/>
                <a:gd name="T29" fmla="*/ 511 h 851"/>
                <a:gd name="T30" fmla="*/ 964 w 964"/>
                <a:gd name="T31" fmla="*/ 511 h 851"/>
                <a:gd name="T32" fmla="*/ 964 w 964"/>
                <a:gd name="T33" fmla="*/ 624 h 851"/>
                <a:gd name="T34" fmla="*/ 624 w 964"/>
                <a:gd name="T35" fmla="*/ 624 h 851"/>
                <a:gd name="T36" fmla="*/ 624 w 964"/>
                <a:gd name="T37" fmla="*/ 681 h 851"/>
                <a:gd name="T38" fmla="*/ 567 w 964"/>
                <a:gd name="T39" fmla="*/ 681 h 851"/>
                <a:gd name="T40" fmla="*/ 567 w 964"/>
                <a:gd name="T41" fmla="*/ 794 h 851"/>
                <a:gd name="T42" fmla="*/ 510 w 964"/>
                <a:gd name="T43" fmla="*/ 794 h 851"/>
                <a:gd name="T44" fmla="*/ 510 w 964"/>
                <a:gd name="T45" fmla="*/ 851 h 851"/>
                <a:gd name="T46" fmla="*/ 453 w 964"/>
                <a:gd name="T47" fmla="*/ 851 h 851"/>
                <a:gd name="T48" fmla="*/ 453 w 964"/>
                <a:gd name="T49" fmla="*/ 794 h 851"/>
                <a:gd name="T50" fmla="*/ 283 w 964"/>
                <a:gd name="T51" fmla="*/ 794 h 851"/>
                <a:gd name="T52" fmla="*/ 283 w 964"/>
                <a:gd name="T53" fmla="*/ 851 h 851"/>
                <a:gd name="T54" fmla="*/ 227 w 964"/>
                <a:gd name="T55" fmla="*/ 851 h 851"/>
                <a:gd name="T56" fmla="*/ 227 w 964"/>
                <a:gd name="T57" fmla="*/ 794 h 851"/>
                <a:gd name="T58" fmla="*/ 170 w 964"/>
                <a:gd name="T59" fmla="*/ 794 h 851"/>
                <a:gd name="T60" fmla="*/ 170 w 964"/>
                <a:gd name="T61" fmla="*/ 681 h 851"/>
                <a:gd name="T62" fmla="*/ 113 w 964"/>
                <a:gd name="T63" fmla="*/ 681 h 851"/>
                <a:gd name="T64" fmla="*/ 113 w 964"/>
                <a:gd name="T65" fmla="*/ 624 h 851"/>
                <a:gd name="T66" fmla="*/ 170 w 964"/>
                <a:gd name="T67" fmla="*/ 624 h 851"/>
                <a:gd name="T68" fmla="*/ 170 w 964"/>
                <a:gd name="T69" fmla="*/ 511 h 851"/>
                <a:gd name="T70" fmla="*/ 113 w 964"/>
                <a:gd name="T71" fmla="*/ 511 h 851"/>
                <a:gd name="T72" fmla="*/ 113 w 964"/>
                <a:gd name="T73" fmla="*/ 284 h 851"/>
                <a:gd name="T74" fmla="*/ 57 w 964"/>
                <a:gd name="T75" fmla="*/ 284 h 851"/>
                <a:gd name="T76" fmla="*/ 57 w 964"/>
                <a:gd name="T77" fmla="*/ 227 h 851"/>
                <a:gd name="T78" fmla="*/ 0 w 964"/>
                <a:gd name="T79" fmla="*/ 227 h 851"/>
                <a:gd name="T80" fmla="*/ 0 w 964"/>
                <a:gd name="T81" fmla="*/ 114 h 851"/>
                <a:gd name="T82" fmla="*/ 57 w 964"/>
                <a:gd name="T83" fmla="*/ 114 h 851"/>
                <a:gd name="T84" fmla="*/ 57 w 964"/>
                <a:gd name="T85" fmla="*/ 57 h 851"/>
                <a:gd name="T86" fmla="*/ 113 w 964"/>
                <a:gd name="T87" fmla="*/ 57 h 851"/>
                <a:gd name="T88" fmla="*/ 113 w 964"/>
                <a:gd name="T8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1">
                  <a:moveTo>
                    <a:pt x="113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0" name="Freeform 326">
              <a:extLst>
                <a:ext uri="{FF2B5EF4-FFF2-40B4-BE49-F238E27FC236}">
                  <a16:creationId xmlns:a16="http://schemas.microsoft.com/office/drawing/2014/main" id="{2C6FB27B-6D92-452C-8FB8-2DBBA91AE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2785"/>
              <a:ext cx="680" cy="737"/>
            </a:xfrm>
            <a:custGeom>
              <a:avLst/>
              <a:gdLst>
                <a:gd name="T0" fmla="*/ 510 w 680"/>
                <a:gd name="T1" fmla="*/ 737 h 737"/>
                <a:gd name="T2" fmla="*/ 567 w 680"/>
                <a:gd name="T3" fmla="*/ 737 h 737"/>
                <a:gd name="T4" fmla="*/ 567 w 680"/>
                <a:gd name="T5" fmla="*/ 680 h 737"/>
                <a:gd name="T6" fmla="*/ 623 w 680"/>
                <a:gd name="T7" fmla="*/ 680 h 737"/>
                <a:gd name="T8" fmla="*/ 623 w 680"/>
                <a:gd name="T9" fmla="*/ 623 h 737"/>
                <a:gd name="T10" fmla="*/ 680 w 680"/>
                <a:gd name="T11" fmla="*/ 623 h 737"/>
                <a:gd name="T12" fmla="*/ 680 w 680"/>
                <a:gd name="T13" fmla="*/ 510 h 737"/>
                <a:gd name="T14" fmla="*/ 623 w 680"/>
                <a:gd name="T15" fmla="*/ 510 h 737"/>
                <a:gd name="T16" fmla="*/ 623 w 680"/>
                <a:gd name="T17" fmla="*/ 453 h 737"/>
                <a:gd name="T18" fmla="*/ 567 w 680"/>
                <a:gd name="T19" fmla="*/ 453 h 737"/>
                <a:gd name="T20" fmla="*/ 567 w 680"/>
                <a:gd name="T21" fmla="*/ 396 h 737"/>
                <a:gd name="T22" fmla="*/ 623 w 680"/>
                <a:gd name="T23" fmla="*/ 396 h 737"/>
                <a:gd name="T24" fmla="*/ 623 w 680"/>
                <a:gd name="T25" fmla="*/ 340 h 737"/>
                <a:gd name="T26" fmla="*/ 567 w 680"/>
                <a:gd name="T27" fmla="*/ 340 h 737"/>
                <a:gd name="T28" fmla="*/ 567 w 680"/>
                <a:gd name="T29" fmla="*/ 283 h 737"/>
                <a:gd name="T30" fmla="*/ 510 w 680"/>
                <a:gd name="T31" fmla="*/ 283 h 737"/>
                <a:gd name="T32" fmla="*/ 510 w 680"/>
                <a:gd name="T33" fmla="*/ 226 h 737"/>
                <a:gd name="T34" fmla="*/ 397 w 680"/>
                <a:gd name="T35" fmla="*/ 226 h 737"/>
                <a:gd name="T36" fmla="*/ 397 w 680"/>
                <a:gd name="T37" fmla="*/ 56 h 737"/>
                <a:gd name="T38" fmla="*/ 340 w 680"/>
                <a:gd name="T39" fmla="*/ 56 h 737"/>
                <a:gd name="T40" fmla="*/ 340 w 680"/>
                <a:gd name="T41" fmla="*/ 0 h 737"/>
                <a:gd name="T42" fmla="*/ 283 w 680"/>
                <a:gd name="T43" fmla="*/ 0 h 737"/>
                <a:gd name="T44" fmla="*/ 283 w 680"/>
                <a:gd name="T45" fmla="*/ 113 h 737"/>
                <a:gd name="T46" fmla="*/ 227 w 680"/>
                <a:gd name="T47" fmla="*/ 113 h 737"/>
                <a:gd name="T48" fmla="*/ 227 w 680"/>
                <a:gd name="T49" fmla="*/ 170 h 737"/>
                <a:gd name="T50" fmla="*/ 56 w 680"/>
                <a:gd name="T51" fmla="*/ 170 h 737"/>
                <a:gd name="T52" fmla="*/ 56 w 680"/>
                <a:gd name="T53" fmla="*/ 226 h 737"/>
                <a:gd name="T54" fmla="*/ 0 w 680"/>
                <a:gd name="T55" fmla="*/ 226 h 737"/>
                <a:gd name="T56" fmla="*/ 0 w 680"/>
                <a:gd name="T57" fmla="*/ 283 h 737"/>
                <a:gd name="T58" fmla="*/ 56 w 680"/>
                <a:gd name="T59" fmla="*/ 283 h 737"/>
                <a:gd name="T60" fmla="*/ 56 w 680"/>
                <a:gd name="T61" fmla="*/ 340 h 737"/>
                <a:gd name="T62" fmla="*/ 113 w 680"/>
                <a:gd name="T63" fmla="*/ 340 h 737"/>
                <a:gd name="T64" fmla="*/ 113 w 680"/>
                <a:gd name="T65" fmla="*/ 396 h 737"/>
                <a:gd name="T66" fmla="*/ 283 w 680"/>
                <a:gd name="T67" fmla="*/ 396 h 737"/>
                <a:gd name="T68" fmla="*/ 283 w 680"/>
                <a:gd name="T69" fmla="*/ 453 h 737"/>
                <a:gd name="T70" fmla="*/ 227 w 680"/>
                <a:gd name="T71" fmla="*/ 453 h 737"/>
                <a:gd name="T72" fmla="*/ 227 w 680"/>
                <a:gd name="T73" fmla="*/ 510 h 737"/>
                <a:gd name="T74" fmla="*/ 340 w 680"/>
                <a:gd name="T75" fmla="*/ 510 h 737"/>
                <a:gd name="T76" fmla="*/ 340 w 680"/>
                <a:gd name="T77" fmla="*/ 567 h 737"/>
                <a:gd name="T78" fmla="*/ 397 w 680"/>
                <a:gd name="T79" fmla="*/ 567 h 737"/>
                <a:gd name="T80" fmla="*/ 397 w 680"/>
                <a:gd name="T81" fmla="*/ 623 h 737"/>
                <a:gd name="T82" fmla="*/ 340 w 680"/>
                <a:gd name="T83" fmla="*/ 623 h 737"/>
                <a:gd name="T84" fmla="*/ 340 w 680"/>
                <a:gd name="T85" fmla="*/ 680 h 737"/>
                <a:gd name="T86" fmla="*/ 510 w 680"/>
                <a:gd name="T87" fmla="*/ 680 h 737"/>
                <a:gd name="T88" fmla="*/ 510 w 680"/>
                <a:gd name="T8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737">
                  <a:moveTo>
                    <a:pt x="510" y="737"/>
                  </a:moveTo>
                  <a:lnTo>
                    <a:pt x="567" y="737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623"/>
                  </a:lnTo>
                  <a:lnTo>
                    <a:pt x="680" y="623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396"/>
                  </a:lnTo>
                  <a:lnTo>
                    <a:pt x="623" y="396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510" y="680"/>
                  </a:lnTo>
                  <a:lnTo>
                    <a:pt x="51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1" name="Freeform 327">
              <a:extLst>
                <a:ext uri="{FF2B5EF4-FFF2-40B4-BE49-F238E27FC236}">
                  <a16:creationId xmlns:a16="http://schemas.microsoft.com/office/drawing/2014/main" id="{133F3EA2-6627-46C1-8961-034D3B731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274"/>
              <a:ext cx="737" cy="681"/>
            </a:xfrm>
            <a:custGeom>
              <a:avLst/>
              <a:gdLst>
                <a:gd name="T0" fmla="*/ 397 w 737"/>
                <a:gd name="T1" fmla="*/ 511 h 681"/>
                <a:gd name="T2" fmla="*/ 340 w 737"/>
                <a:gd name="T3" fmla="*/ 511 h 681"/>
                <a:gd name="T4" fmla="*/ 340 w 737"/>
                <a:gd name="T5" fmla="*/ 624 h 681"/>
                <a:gd name="T6" fmla="*/ 284 w 737"/>
                <a:gd name="T7" fmla="*/ 624 h 681"/>
                <a:gd name="T8" fmla="*/ 284 w 737"/>
                <a:gd name="T9" fmla="*/ 681 h 681"/>
                <a:gd name="T10" fmla="*/ 227 w 737"/>
                <a:gd name="T11" fmla="*/ 681 h 681"/>
                <a:gd name="T12" fmla="*/ 227 w 737"/>
                <a:gd name="T13" fmla="*/ 567 h 681"/>
                <a:gd name="T14" fmla="*/ 113 w 737"/>
                <a:gd name="T15" fmla="*/ 567 h 681"/>
                <a:gd name="T16" fmla="*/ 113 w 737"/>
                <a:gd name="T17" fmla="*/ 284 h 681"/>
                <a:gd name="T18" fmla="*/ 57 w 737"/>
                <a:gd name="T19" fmla="*/ 284 h 681"/>
                <a:gd name="T20" fmla="*/ 57 w 737"/>
                <a:gd name="T21" fmla="*/ 227 h 681"/>
                <a:gd name="T22" fmla="*/ 0 w 737"/>
                <a:gd name="T23" fmla="*/ 227 h 681"/>
                <a:gd name="T24" fmla="*/ 0 w 737"/>
                <a:gd name="T25" fmla="*/ 114 h 681"/>
                <a:gd name="T26" fmla="*/ 57 w 737"/>
                <a:gd name="T27" fmla="*/ 114 h 681"/>
                <a:gd name="T28" fmla="*/ 57 w 737"/>
                <a:gd name="T29" fmla="*/ 170 h 681"/>
                <a:gd name="T30" fmla="*/ 113 w 737"/>
                <a:gd name="T31" fmla="*/ 170 h 681"/>
                <a:gd name="T32" fmla="*/ 113 w 737"/>
                <a:gd name="T33" fmla="*/ 114 h 681"/>
                <a:gd name="T34" fmla="*/ 170 w 737"/>
                <a:gd name="T35" fmla="*/ 114 h 681"/>
                <a:gd name="T36" fmla="*/ 170 w 737"/>
                <a:gd name="T37" fmla="*/ 0 h 681"/>
                <a:gd name="T38" fmla="*/ 284 w 737"/>
                <a:gd name="T39" fmla="*/ 0 h 681"/>
                <a:gd name="T40" fmla="*/ 284 w 737"/>
                <a:gd name="T41" fmla="*/ 57 h 681"/>
                <a:gd name="T42" fmla="*/ 397 w 737"/>
                <a:gd name="T43" fmla="*/ 57 h 681"/>
                <a:gd name="T44" fmla="*/ 397 w 737"/>
                <a:gd name="T45" fmla="*/ 0 h 681"/>
                <a:gd name="T46" fmla="*/ 454 w 737"/>
                <a:gd name="T47" fmla="*/ 0 h 681"/>
                <a:gd name="T48" fmla="*/ 454 w 737"/>
                <a:gd name="T49" fmla="*/ 114 h 681"/>
                <a:gd name="T50" fmla="*/ 510 w 737"/>
                <a:gd name="T51" fmla="*/ 114 h 681"/>
                <a:gd name="T52" fmla="*/ 567 w 737"/>
                <a:gd name="T53" fmla="*/ 114 h 681"/>
                <a:gd name="T54" fmla="*/ 567 w 737"/>
                <a:gd name="T55" fmla="*/ 170 h 681"/>
                <a:gd name="T56" fmla="*/ 680 w 737"/>
                <a:gd name="T57" fmla="*/ 170 h 681"/>
                <a:gd name="T58" fmla="*/ 680 w 737"/>
                <a:gd name="T59" fmla="*/ 227 h 681"/>
                <a:gd name="T60" fmla="*/ 737 w 737"/>
                <a:gd name="T61" fmla="*/ 227 h 681"/>
                <a:gd name="T62" fmla="*/ 737 w 737"/>
                <a:gd name="T63" fmla="*/ 284 h 681"/>
                <a:gd name="T64" fmla="*/ 510 w 737"/>
                <a:gd name="T65" fmla="*/ 284 h 681"/>
                <a:gd name="T66" fmla="*/ 510 w 737"/>
                <a:gd name="T67" fmla="*/ 397 h 681"/>
                <a:gd name="T68" fmla="*/ 454 w 737"/>
                <a:gd name="T69" fmla="*/ 397 h 681"/>
                <a:gd name="T70" fmla="*/ 454 w 737"/>
                <a:gd name="T71" fmla="*/ 454 h 681"/>
                <a:gd name="T72" fmla="*/ 397 w 737"/>
                <a:gd name="T73" fmla="*/ 454 h 681"/>
                <a:gd name="T74" fmla="*/ 397 w 737"/>
                <a:gd name="T75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81">
                  <a:moveTo>
                    <a:pt x="397" y="511"/>
                  </a:move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2" name="Freeform 328">
              <a:extLst>
                <a:ext uri="{FF2B5EF4-FFF2-40B4-BE49-F238E27FC236}">
                  <a16:creationId xmlns:a16="http://schemas.microsoft.com/office/drawing/2014/main" id="{73E5297B-439F-49F7-9CBE-4C75AF925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558"/>
              <a:ext cx="680" cy="794"/>
            </a:xfrm>
            <a:custGeom>
              <a:avLst/>
              <a:gdLst>
                <a:gd name="T0" fmla="*/ 397 w 680"/>
                <a:gd name="T1" fmla="*/ 0 h 794"/>
                <a:gd name="T2" fmla="*/ 113 w 680"/>
                <a:gd name="T3" fmla="*/ 0 h 794"/>
                <a:gd name="T4" fmla="*/ 113 w 680"/>
                <a:gd name="T5" fmla="*/ 113 h 794"/>
                <a:gd name="T6" fmla="*/ 57 w 680"/>
                <a:gd name="T7" fmla="*/ 113 h 794"/>
                <a:gd name="T8" fmla="*/ 57 w 680"/>
                <a:gd name="T9" fmla="*/ 170 h 794"/>
                <a:gd name="T10" fmla="*/ 0 w 680"/>
                <a:gd name="T11" fmla="*/ 170 h 794"/>
                <a:gd name="T12" fmla="*/ 0 w 680"/>
                <a:gd name="T13" fmla="*/ 283 h 794"/>
                <a:gd name="T14" fmla="*/ 57 w 680"/>
                <a:gd name="T15" fmla="*/ 283 h 794"/>
                <a:gd name="T16" fmla="*/ 57 w 680"/>
                <a:gd name="T17" fmla="*/ 453 h 794"/>
                <a:gd name="T18" fmla="*/ 170 w 680"/>
                <a:gd name="T19" fmla="*/ 453 h 794"/>
                <a:gd name="T20" fmla="*/ 170 w 680"/>
                <a:gd name="T21" fmla="*/ 510 h 794"/>
                <a:gd name="T22" fmla="*/ 227 w 680"/>
                <a:gd name="T23" fmla="*/ 510 h 794"/>
                <a:gd name="T24" fmla="*/ 227 w 680"/>
                <a:gd name="T25" fmla="*/ 567 h 794"/>
                <a:gd name="T26" fmla="*/ 283 w 680"/>
                <a:gd name="T27" fmla="*/ 567 h 794"/>
                <a:gd name="T28" fmla="*/ 283 w 680"/>
                <a:gd name="T29" fmla="*/ 623 h 794"/>
                <a:gd name="T30" fmla="*/ 227 w 680"/>
                <a:gd name="T31" fmla="*/ 623 h 794"/>
                <a:gd name="T32" fmla="*/ 227 w 680"/>
                <a:gd name="T33" fmla="*/ 680 h 794"/>
                <a:gd name="T34" fmla="*/ 283 w 680"/>
                <a:gd name="T35" fmla="*/ 680 h 794"/>
                <a:gd name="T36" fmla="*/ 283 w 680"/>
                <a:gd name="T37" fmla="*/ 737 h 794"/>
                <a:gd name="T38" fmla="*/ 340 w 680"/>
                <a:gd name="T39" fmla="*/ 737 h 794"/>
                <a:gd name="T40" fmla="*/ 340 w 680"/>
                <a:gd name="T41" fmla="*/ 794 h 794"/>
                <a:gd name="T42" fmla="*/ 454 w 680"/>
                <a:gd name="T43" fmla="*/ 794 h 794"/>
                <a:gd name="T44" fmla="*/ 454 w 680"/>
                <a:gd name="T45" fmla="*/ 737 h 794"/>
                <a:gd name="T46" fmla="*/ 510 w 680"/>
                <a:gd name="T47" fmla="*/ 737 h 794"/>
                <a:gd name="T48" fmla="*/ 510 w 680"/>
                <a:gd name="T49" fmla="*/ 680 h 794"/>
                <a:gd name="T50" fmla="*/ 567 w 680"/>
                <a:gd name="T51" fmla="*/ 680 h 794"/>
                <a:gd name="T52" fmla="*/ 567 w 680"/>
                <a:gd name="T53" fmla="*/ 623 h 794"/>
                <a:gd name="T54" fmla="*/ 624 w 680"/>
                <a:gd name="T55" fmla="*/ 623 h 794"/>
                <a:gd name="T56" fmla="*/ 624 w 680"/>
                <a:gd name="T57" fmla="*/ 567 h 794"/>
                <a:gd name="T58" fmla="*/ 680 w 680"/>
                <a:gd name="T59" fmla="*/ 567 h 794"/>
                <a:gd name="T60" fmla="*/ 680 w 680"/>
                <a:gd name="T61" fmla="*/ 510 h 794"/>
                <a:gd name="T62" fmla="*/ 624 w 680"/>
                <a:gd name="T63" fmla="*/ 510 h 794"/>
                <a:gd name="T64" fmla="*/ 624 w 680"/>
                <a:gd name="T65" fmla="*/ 397 h 794"/>
                <a:gd name="T66" fmla="*/ 567 w 680"/>
                <a:gd name="T67" fmla="*/ 397 h 794"/>
                <a:gd name="T68" fmla="*/ 567 w 680"/>
                <a:gd name="T69" fmla="*/ 283 h 794"/>
                <a:gd name="T70" fmla="*/ 454 w 680"/>
                <a:gd name="T71" fmla="*/ 283 h 794"/>
                <a:gd name="T72" fmla="*/ 454 w 680"/>
                <a:gd name="T73" fmla="*/ 227 h 794"/>
                <a:gd name="T74" fmla="*/ 567 w 680"/>
                <a:gd name="T75" fmla="*/ 227 h 794"/>
                <a:gd name="T76" fmla="*/ 567 w 680"/>
                <a:gd name="T77" fmla="*/ 113 h 794"/>
                <a:gd name="T78" fmla="*/ 397 w 680"/>
                <a:gd name="T79" fmla="*/ 113 h 794"/>
                <a:gd name="T80" fmla="*/ 397 w 680"/>
                <a:gd name="T8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794">
                  <a:moveTo>
                    <a:pt x="39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3" name="Freeform 329">
              <a:extLst>
                <a:ext uri="{FF2B5EF4-FFF2-40B4-BE49-F238E27FC236}">
                  <a16:creationId xmlns:a16="http://schemas.microsoft.com/office/drawing/2014/main" id="{2C6EB95B-2FBD-4A77-B17E-67210A70F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283 w 340"/>
                <a:gd name="T1" fmla="*/ 0 h 397"/>
                <a:gd name="T2" fmla="*/ 57 w 340"/>
                <a:gd name="T3" fmla="*/ 0 h 397"/>
                <a:gd name="T4" fmla="*/ 57 w 340"/>
                <a:gd name="T5" fmla="*/ 57 h 397"/>
                <a:gd name="T6" fmla="*/ 0 w 340"/>
                <a:gd name="T7" fmla="*/ 57 h 397"/>
                <a:gd name="T8" fmla="*/ 0 w 340"/>
                <a:gd name="T9" fmla="*/ 113 h 397"/>
                <a:gd name="T10" fmla="*/ 57 w 340"/>
                <a:gd name="T11" fmla="*/ 113 h 397"/>
                <a:gd name="T12" fmla="*/ 57 w 340"/>
                <a:gd name="T13" fmla="*/ 170 h 397"/>
                <a:gd name="T14" fmla="*/ 113 w 340"/>
                <a:gd name="T15" fmla="*/ 170 h 397"/>
                <a:gd name="T16" fmla="*/ 113 w 340"/>
                <a:gd name="T17" fmla="*/ 397 h 397"/>
                <a:gd name="T18" fmla="*/ 170 w 340"/>
                <a:gd name="T19" fmla="*/ 397 h 397"/>
                <a:gd name="T20" fmla="*/ 170 w 340"/>
                <a:gd name="T21" fmla="*/ 340 h 397"/>
                <a:gd name="T22" fmla="*/ 340 w 340"/>
                <a:gd name="T23" fmla="*/ 340 h 397"/>
                <a:gd name="T24" fmla="*/ 340 w 340"/>
                <a:gd name="T25" fmla="*/ 283 h 397"/>
                <a:gd name="T26" fmla="*/ 283 w 340"/>
                <a:gd name="T27" fmla="*/ 283 h 397"/>
                <a:gd name="T28" fmla="*/ 283 w 340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97">
                  <a:moveTo>
                    <a:pt x="28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4" name="Freeform 330">
              <a:extLst>
                <a:ext uri="{FF2B5EF4-FFF2-40B4-BE49-F238E27FC236}">
                  <a16:creationId xmlns:a16="http://schemas.microsoft.com/office/drawing/2014/main" id="{F231EE77-091C-4DB2-A489-27164993A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1934"/>
              <a:ext cx="511" cy="567"/>
            </a:xfrm>
            <a:custGeom>
              <a:avLst/>
              <a:gdLst>
                <a:gd name="T0" fmla="*/ 114 w 511"/>
                <a:gd name="T1" fmla="*/ 0 h 567"/>
                <a:gd name="T2" fmla="*/ 114 w 511"/>
                <a:gd name="T3" fmla="*/ 284 h 567"/>
                <a:gd name="T4" fmla="*/ 57 w 511"/>
                <a:gd name="T5" fmla="*/ 284 h 567"/>
                <a:gd name="T6" fmla="*/ 57 w 511"/>
                <a:gd name="T7" fmla="*/ 340 h 567"/>
                <a:gd name="T8" fmla="*/ 0 w 511"/>
                <a:gd name="T9" fmla="*/ 340 h 567"/>
                <a:gd name="T10" fmla="*/ 0 w 511"/>
                <a:gd name="T11" fmla="*/ 454 h 567"/>
                <a:gd name="T12" fmla="*/ 170 w 511"/>
                <a:gd name="T13" fmla="*/ 454 h 567"/>
                <a:gd name="T14" fmla="*/ 170 w 511"/>
                <a:gd name="T15" fmla="*/ 567 h 567"/>
                <a:gd name="T16" fmla="*/ 284 w 511"/>
                <a:gd name="T17" fmla="*/ 567 h 567"/>
                <a:gd name="T18" fmla="*/ 284 w 511"/>
                <a:gd name="T19" fmla="*/ 510 h 567"/>
                <a:gd name="T20" fmla="*/ 454 w 511"/>
                <a:gd name="T21" fmla="*/ 510 h 567"/>
                <a:gd name="T22" fmla="*/ 454 w 511"/>
                <a:gd name="T23" fmla="*/ 454 h 567"/>
                <a:gd name="T24" fmla="*/ 397 w 511"/>
                <a:gd name="T25" fmla="*/ 454 h 567"/>
                <a:gd name="T26" fmla="*/ 397 w 511"/>
                <a:gd name="T27" fmla="*/ 397 h 567"/>
                <a:gd name="T28" fmla="*/ 341 w 511"/>
                <a:gd name="T29" fmla="*/ 397 h 567"/>
                <a:gd name="T30" fmla="*/ 341 w 511"/>
                <a:gd name="T31" fmla="*/ 340 h 567"/>
                <a:gd name="T32" fmla="*/ 397 w 511"/>
                <a:gd name="T33" fmla="*/ 340 h 567"/>
                <a:gd name="T34" fmla="*/ 397 w 511"/>
                <a:gd name="T35" fmla="*/ 284 h 567"/>
                <a:gd name="T36" fmla="*/ 511 w 511"/>
                <a:gd name="T37" fmla="*/ 284 h 567"/>
                <a:gd name="T38" fmla="*/ 511 w 511"/>
                <a:gd name="T39" fmla="*/ 170 h 567"/>
                <a:gd name="T40" fmla="*/ 454 w 511"/>
                <a:gd name="T41" fmla="*/ 170 h 567"/>
                <a:gd name="T42" fmla="*/ 454 w 511"/>
                <a:gd name="T43" fmla="*/ 113 h 567"/>
                <a:gd name="T44" fmla="*/ 341 w 511"/>
                <a:gd name="T45" fmla="*/ 113 h 567"/>
                <a:gd name="T46" fmla="*/ 341 w 511"/>
                <a:gd name="T47" fmla="*/ 57 h 567"/>
                <a:gd name="T48" fmla="*/ 227 w 511"/>
                <a:gd name="T49" fmla="*/ 57 h 567"/>
                <a:gd name="T50" fmla="*/ 227 w 511"/>
                <a:gd name="T51" fmla="*/ 0 h 567"/>
                <a:gd name="T52" fmla="*/ 114 w 51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567">
                  <a:moveTo>
                    <a:pt x="114" y="0"/>
                  </a:moveTo>
                  <a:lnTo>
                    <a:pt x="114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5" name="Freeform 331">
              <a:extLst>
                <a:ext uri="{FF2B5EF4-FFF2-40B4-BE49-F238E27FC236}">
                  <a16:creationId xmlns:a16="http://schemas.microsoft.com/office/drawing/2014/main" id="{29642608-5D93-4635-A7E5-8F81AEE6A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88"/>
              <a:ext cx="964" cy="680"/>
            </a:xfrm>
            <a:custGeom>
              <a:avLst/>
              <a:gdLst>
                <a:gd name="T0" fmla="*/ 397 w 964"/>
                <a:gd name="T1" fmla="*/ 0 h 680"/>
                <a:gd name="T2" fmla="*/ 227 w 964"/>
                <a:gd name="T3" fmla="*/ 0 h 680"/>
                <a:gd name="T4" fmla="*/ 227 w 964"/>
                <a:gd name="T5" fmla="*/ 56 h 680"/>
                <a:gd name="T6" fmla="*/ 113 w 964"/>
                <a:gd name="T7" fmla="*/ 56 h 680"/>
                <a:gd name="T8" fmla="*/ 113 w 964"/>
                <a:gd name="T9" fmla="*/ 113 h 680"/>
                <a:gd name="T10" fmla="*/ 0 w 964"/>
                <a:gd name="T11" fmla="*/ 113 h 680"/>
                <a:gd name="T12" fmla="*/ 0 w 964"/>
                <a:gd name="T13" fmla="*/ 283 h 680"/>
                <a:gd name="T14" fmla="*/ 170 w 964"/>
                <a:gd name="T15" fmla="*/ 283 h 680"/>
                <a:gd name="T16" fmla="*/ 170 w 964"/>
                <a:gd name="T17" fmla="*/ 397 h 680"/>
                <a:gd name="T18" fmla="*/ 57 w 964"/>
                <a:gd name="T19" fmla="*/ 397 h 680"/>
                <a:gd name="T20" fmla="*/ 57 w 964"/>
                <a:gd name="T21" fmla="*/ 453 h 680"/>
                <a:gd name="T22" fmla="*/ 170 w 964"/>
                <a:gd name="T23" fmla="*/ 453 h 680"/>
                <a:gd name="T24" fmla="*/ 170 w 964"/>
                <a:gd name="T25" fmla="*/ 567 h 680"/>
                <a:gd name="T26" fmla="*/ 227 w 964"/>
                <a:gd name="T27" fmla="*/ 567 h 680"/>
                <a:gd name="T28" fmla="*/ 227 w 964"/>
                <a:gd name="T29" fmla="*/ 680 h 680"/>
                <a:gd name="T30" fmla="*/ 397 w 964"/>
                <a:gd name="T31" fmla="*/ 680 h 680"/>
                <a:gd name="T32" fmla="*/ 397 w 964"/>
                <a:gd name="T33" fmla="*/ 623 h 680"/>
                <a:gd name="T34" fmla="*/ 510 w 964"/>
                <a:gd name="T35" fmla="*/ 623 h 680"/>
                <a:gd name="T36" fmla="*/ 510 w 964"/>
                <a:gd name="T37" fmla="*/ 567 h 680"/>
                <a:gd name="T38" fmla="*/ 624 w 964"/>
                <a:gd name="T39" fmla="*/ 567 h 680"/>
                <a:gd name="T40" fmla="*/ 624 w 964"/>
                <a:gd name="T41" fmla="*/ 510 h 680"/>
                <a:gd name="T42" fmla="*/ 794 w 964"/>
                <a:gd name="T43" fmla="*/ 510 h 680"/>
                <a:gd name="T44" fmla="*/ 794 w 964"/>
                <a:gd name="T45" fmla="*/ 567 h 680"/>
                <a:gd name="T46" fmla="*/ 964 w 964"/>
                <a:gd name="T47" fmla="*/ 567 h 680"/>
                <a:gd name="T48" fmla="*/ 964 w 964"/>
                <a:gd name="T49" fmla="*/ 510 h 680"/>
                <a:gd name="T50" fmla="*/ 850 w 964"/>
                <a:gd name="T51" fmla="*/ 510 h 680"/>
                <a:gd name="T52" fmla="*/ 850 w 964"/>
                <a:gd name="T53" fmla="*/ 397 h 680"/>
                <a:gd name="T54" fmla="*/ 907 w 964"/>
                <a:gd name="T55" fmla="*/ 397 h 680"/>
                <a:gd name="T56" fmla="*/ 907 w 964"/>
                <a:gd name="T57" fmla="*/ 283 h 680"/>
                <a:gd name="T58" fmla="*/ 850 w 964"/>
                <a:gd name="T59" fmla="*/ 283 h 680"/>
                <a:gd name="T60" fmla="*/ 850 w 964"/>
                <a:gd name="T61" fmla="*/ 340 h 680"/>
                <a:gd name="T62" fmla="*/ 794 w 964"/>
                <a:gd name="T63" fmla="*/ 340 h 680"/>
                <a:gd name="T64" fmla="*/ 794 w 964"/>
                <a:gd name="T65" fmla="*/ 170 h 680"/>
                <a:gd name="T66" fmla="*/ 737 w 964"/>
                <a:gd name="T67" fmla="*/ 170 h 680"/>
                <a:gd name="T68" fmla="*/ 737 w 964"/>
                <a:gd name="T69" fmla="*/ 113 h 680"/>
                <a:gd name="T70" fmla="*/ 680 w 964"/>
                <a:gd name="T71" fmla="*/ 113 h 680"/>
                <a:gd name="T72" fmla="*/ 680 w 964"/>
                <a:gd name="T73" fmla="*/ 56 h 680"/>
                <a:gd name="T74" fmla="*/ 567 w 964"/>
                <a:gd name="T75" fmla="*/ 56 h 680"/>
                <a:gd name="T76" fmla="*/ 567 w 964"/>
                <a:gd name="T77" fmla="*/ 113 h 680"/>
                <a:gd name="T78" fmla="*/ 453 w 964"/>
                <a:gd name="T79" fmla="*/ 113 h 680"/>
                <a:gd name="T80" fmla="*/ 453 w 964"/>
                <a:gd name="T81" fmla="*/ 0 h 680"/>
                <a:gd name="T82" fmla="*/ 397 w 964"/>
                <a:gd name="T8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680">
                  <a:moveTo>
                    <a:pt x="397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850" y="510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6" name="Freeform 332">
              <a:extLst>
                <a:ext uri="{FF2B5EF4-FFF2-40B4-BE49-F238E27FC236}">
                  <a16:creationId xmlns:a16="http://schemas.microsoft.com/office/drawing/2014/main" id="{35A37FFD-AF49-422C-B65B-507C58F6B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218"/>
              <a:ext cx="907" cy="737"/>
            </a:xfrm>
            <a:custGeom>
              <a:avLst/>
              <a:gdLst>
                <a:gd name="T0" fmla="*/ 907 w 907"/>
                <a:gd name="T1" fmla="*/ 737 h 737"/>
                <a:gd name="T2" fmla="*/ 907 w 907"/>
                <a:gd name="T3" fmla="*/ 396 h 737"/>
                <a:gd name="T4" fmla="*/ 793 w 907"/>
                <a:gd name="T5" fmla="*/ 396 h 737"/>
                <a:gd name="T6" fmla="*/ 793 w 907"/>
                <a:gd name="T7" fmla="*/ 453 h 737"/>
                <a:gd name="T8" fmla="*/ 623 w 907"/>
                <a:gd name="T9" fmla="*/ 453 h 737"/>
                <a:gd name="T10" fmla="*/ 623 w 907"/>
                <a:gd name="T11" fmla="*/ 396 h 737"/>
                <a:gd name="T12" fmla="*/ 567 w 907"/>
                <a:gd name="T13" fmla="*/ 396 h 737"/>
                <a:gd name="T14" fmla="*/ 567 w 907"/>
                <a:gd name="T15" fmla="*/ 340 h 737"/>
                <a:gd name="T16" fmla="*/ 453 w 907"/>
                <a:gd name="T17" fmla="*/ 340 h 737"/>
                <a:gd name="T18" fmla="*/ 453 w 907"/>
                <a:gd name="T19" fmla="*/ 283 h 737"/>
                <a:gd name="T20" fmla="*/ 396 w 907"/>
                <a:gd name="T21" fmla="*/ 283 h 737"/>
                <a:gd name="T22" fmla="*/ 396 w 907"/>
                <a:gd name="T23" fmla="*/ 226 h 737"/>
                <a:gd name="T24" fmla="*/ 340 w 907"/>
                <a:gd name="T25" fmla="*/ 226 h 737"/>
                <a:gd name="T26" fmla="*/ 340 w 907"/>
                <a:gd name="T27" fmla="*/ 170 h 737"/>
                <a:gd name="T28" fmla="*/ 226 w 907"/>
                <a:gd name="T29" fmla="*/ 170 h 737"/>
                <a:gd name="T30" fmla="*/ 226 w 907"/>
                <a:gd name="T31" fmla="*/ 113 h 737"/>
                <a:gd name="T32" fmla="*/ 170 w 907"/>
                <a:gd name="T33" fmla="*/ 113 h 737"/>
                <a:gd name="T34" fmla="*/ 170 w 907"/>
                <a:gd name="T35" fmla="*/ 0 h 737"/>
                <a:gd name="T36" fmla="*/ 56 w 907"/>
                <a:gd name="T37" fmla="*/ 0 h 737"/>
                <a:gd name="T38" fmla="*/ 56 w 907"/>
                <a:gd name="T39" fmla="*/ 56 h 737"/>
                <a:gd name="T40" fmla="*/ 0 w 907"/>
                <a:gd name="T41" fmla="*/ 56 h 737"/>
                <a:gd name="T42" fmla="*/ 0 w 907"/>
                <a:gd name="T43" fmla="*/ 113 h 737"/>
                <a:gd name="T44" fmla="*/ 56 w 907"/>
                <a:gd name="T45" fmla="*/ 113 h 737"/>
                <a:gd name="T46" fmla="*/ 56 w 907"/>
                <a:gd name="T47" fmla="*/ 170 h 737"/>
                <a:gd name="T48" fmla="*/ 113 w 907"/>
                <a:gd name="T49" fmla="*/ 170 h 737"/>
                <a:gd name="T50" fmla="*/ 113 w 907"/>
                <a:gd name="T51" fmla="*/ 226 h 737"/>
                <a:gd name="T52" fmla="*/ 56 w 907"/>
                <a:gd name="T53" fmla="*/ 226 h 737"/>
                <a:gd name="T54" fmla="*/ 56 w 907"/>
                <a:gd name="T55" fmla="*/ 283 h 737"/>
                <a:gd name="T56" fmla="*/ 113 w 907"/>
                <a:gd name="T57" fmla="*/ 283 h 737"/>
                <a:gd name="T58" fmla="*/ 113 w 907"/>
                <a:gd name="T59" fmla="*/ 340 h 737"/>
                <a:gd name="T60" fmla="*/ 170 w 907"/>
                <a:gd name="T61" fmla="*/ 340 h 737"/>
                <a:gd name="T62" fmla="*/ 170 w 907"/>
                <a:gd name="T63" fmla="*/ 510 h 737"/>
                <a:gd name="T64" fmla="*/ 226 w 907"/>
                <a:gd name="T65" fmla="*/ 510 h 737"/>
                <a:gd name="T66" fmla="*/ 226 w 907"/>
                <a:gd name="T67" fmla="*/ 453 h 737"/>
                <a:gd name="T68" fmla="*/ 283 w 907"/>
                <a:gd name="T69" fmla="*/ 453 h 737"/>
                <a:gd name="T70" fmla="*/ 283 w 907"/>
                <a:gd name="T71" fmla="*/ 567 h 737"/>
                <a:gd name="T72" fmla="*/ 226 w 907"/>
                <a:gd name="T73" fmla="*/ 567 h 737"/>
                <a:gd name="T74" fmla="*/ 226 w 907"/>
                <a:gd name="T75" fmla="*/ 623 h 737"/>
                <a:gd name="T76" fmla="*/ 226 w 907"/>
                <a:gd name="T77" fmla="*/ 680 h 737"/>
                <a:gd name="T78" fmla="*/ 340 w 907"/>
                <a:gd name="T79" fmla="*/ 680 h 737"/>
                <a:gd name="T80" fmla="*/ 340 w 907"/>
                <a:gd name="T81" fmla="*/ 737 h 737"/>
                <a:gd name="T82" fmla="*/ 453 w 907"/>
                <a:gd name="T83" fmla="*/ 737 h 737"/>
                <a:gd name="T84" fmla="*/ 453 w 907"/>
                <a:gd name="T85" fmla="*/ 680 h 737"/>
                <a:gd name="T86" fmla="*/ 567 w 907"/>
                <a:gd name="T87" fmla="*/ 680 h 737"/>
                <a:gd name="T88" fmla="*/ 567 w 907"/>
                <a:gd name="T89" fmla="*/ 623 h 737"/>
                <a:gd name="T90" fmla="*/ 737 w 907"/>
                <a:gd name="T91" fmla="*/ 623 h 737"/>
                <a:gd name="T92" fmla="*/ 737 w 907"/>
                <a:gd name="T93" fmla="*/ 737 h 737"/>
                <a:gd name="T94" fmla="*/ 907 w 90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737">
                  <a:moveTo>
                    <a:pt x="907" y="737"/>
                  </a:moveTo>
                  <a:lnTo>
                    <a:pt x="907" y="396"/>
                  </a:lnTo>
                  <a:lnTo>
                    <a:pt x="793" y="396"/>
                  </a:lnTo>
                  <a:lnTo>
                    <a:pt x="793" y="453"/>
                  </a:lnTo>
                  <a:lnTo>
                    <a:pt x="623" y="453"/>
                  </a:lnTo>
                  <a:lnTo>
                    <a:pt x="623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623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90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8" name="Freeform 334">
              <a:extLst>
                <a:ext uri="{FF2B5EF4-FFF2-40B4-BE49-F238E27FC236}">
                  <a16:creationId xmlns:a16="http://schemas.microsoft.com/office/drawing/2014/main" id="{08C724CC-52A7-429F-9290-424082599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10"/>
              <a:ext cx="1078" cy="1248"/>
            </a:xfrm>
            <a:custGeom>
              <a:avLst/>
              <a:gdLst>
                <a:gd name="T0" fmla="*/ 1078 w 1078"/>
                <a:gd name="T1" fmla="*/ 908 h 1248"/>
                <a:gd name="T2" fmla="*/ 1021 w 1078"/>
                <a:gd name="T3" fmla="*/ 964 h 1248"/>
                <a:gd name="T4" fmla="*/ 964 w 1078"/>
                <a:gd name="T5" fmla="*/ 1078 h 1248"/>
                <a:gd name="T6" fmla="*/ 908 w 1078"/>
                <a:gd name="T7" fmla="*/ 1134 h 1248"/>
                <a:gd name="T8" fmla="*/ 794 w 1078"/>
                <a:gd name="T9" fmla="*/ 1191 h 1248"/>
                <a:gd name="T10" fmla="*/ 681 w 1078"/>
                <a:gd name="T11" fmla="*/ 1248 h 1248"/>
                <a:gd name="T12" fmla="*/ 624 w 1078"/>
                <a:gd name="T13" fmla="*/ 1191 h 1248"/>
                <a:gd name="T14" fmla="*/ 567 w 1078"/>
                <a:gd name="T15" fmla="*/ 1134 h 1248"/>
                <a:gd name="T16" fmla="*/ 454 w 1078"/>
                <a:gd name="T17" fmla="*/ 1078 h 1248"/>
                <a:gd name="T18" fmla="*/ 341 w 1078"/>
                <a:gd name="T19" fmla="*/ 964 h 1248"/>
                <a:gd name="T20" fmla="*/ 284 w 1078"/>
                <a:gd name="T21" fmla="*/ 1021 h 1248"/>
                <a:gd name="T22" fmla="*/ 171 w 1078"/>
                <a:gd name="T23" fmla="*/ 964 h 1248"/>
                <a:gd name="T24" fmla="*/ 114 w 1078"/>
                <a:gd name="T25" fmla="*/ 908 h 1248"/>
                <a:gd name="T26" fmla="*/ 171 w 1078"/>
                <a:gd name="T27" fmla="*/ 851 h 1248"/>
                <a:gd name="T28" fmla="*/ 114 w 1078"/>
                <a:gd name="T29" fmla="*/ 794 h 1248"/>
                <a:gd name="T30" fmla="*/ 171 w 1078"/>
                <a:gd name="T31" fmla="*/ 624 h 1248"/>
                <a:gd name="T32" fmla="*/ 114 w 1078"/>
                <a:gd name="T33" fmla="*/ 567 h 1248"/>
                <a:gd name="T34" fmla="*/ 0 w 1078"/>
                <a:gd name="T35" fmla="*/ 284 h 1248"/>
                <a:gd name="T36" fmla="*/ 57 w 1078"/>
                <a:gd name="T37" fmla="*/ 227 h 1248"/>
                <a:gd name="T38" fmla="*/ 227 w 1078"/>
                <a:gd name="T39" fmla="*/ 284 h 1248"/>
                <a:gd name="T40" fmla="*/ 284 w 1078"/>
                <a:gd name="T41" fmla="*/ 170 h 1248"/>
                <a:gd name="T42" fmla="*/ 341 w 1078"/>
                <a:gd name="T43" fmla="*/ 57 h 1248"/>
                <a:gd name="T44" fmla="*/ 397 w 1078"/>
                <a:gd name="T45" fmla="*/ 0 h 1248"/>
                <a:gd name="T46" fmla="*/ 454 w 1078"/>
                <a:gd name="T47" fmla="*/ 57 h 1248"/>
                <a:gd name="T48" fmla="*/ 511 w 1078"/>
                <a:gd name="T49" fmla="*/ 114 h 1248"/>
                <a:gd name="T50" fmla="*/ 624 w 1078"/>
                <a:gd name="T51" fmla="*/ 170 h 1248"/>
                <a:gd name="T52" fmla="*/ 681 w 1078"/>
                <a:gd name="T53" fmla="*/ 227 h 1248"/>
                <a:gd name="T54" fmla="*/ 738 w 1078"/>
                <a:gd name="T55" fmla="*/ 284 h 1248"/>
                <a:gd name="T56" fmla="*/ 794 w 1078"/>
                <a:gd name="T57" fmla="*/ 341 h 1248"/>
                <a:gd name="T58" fmla="*/ 908 w 1078"/>
                <a:gd name="T59" fmla="*/ 454 h 1248"/>
                <a:gd name="T60" fmla="*/ 964 w 1078"/>
                <a:gd name="T61" fmla="*/ 567 h 1248"/>
                <a:gd name="T62" fmla="*/ 1021 w 1078"/>
                <a:gd name="T63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248">
                  <a:moveTo>
                    <a:pt x="1078" y="624"/>
                  </a:moveTo>
                  <a:lnTo>
                    <a:pt x="1078" y="908"/>
                  </a:lnTo>
                  <a:lnTo>
                    <a:pt x="1021" y="908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78"/>
                  </a:lnTo>
                  <a:lnTo>
                    <a:pt x="908" y="1078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078"/>
                  </a:lnTo>
                  <a:lnTo>
                    <a:pt x="341" y="1078"/>
                  </a:lnTo>
                  <a:lnTo>
                    <a:pt x="341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8"/>
                  </a:lnTo>
                  <a:lnTo>
                    <a:pt x="171" y="908"/>
                  </a:lnTo>
                  <a:lnTo>
                    <a:pt x="171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1" y="794"/>
                  </a:lnTo>
                  <a:lnTo>
                    <a:pt x="171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8" y="227"/>
                  </a:lnTo>
                  <a:lnTo>
                    <a:pt x="738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3A3337F5-24E5-4B4C-A9DC-1A30C0D8D6E5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870450"/>
            <a:ext cx="530225" cy="133350"/>
            <a:chOff x="5235" y="4088"/>
            <a:chExt cx="334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9152F726-A67B-4633-86DB-4C5A14AB2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F00DE178-B1BD-4E38-B1D0-4ECBF99941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188923D9-B73B-4C42-A81F-DF31A888E41C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E6870DAA-81E5-49B8-A020-C2C2361E4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D62525C4-C7B2-459E-9D45-DC8795F66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E9DC5399-EB13-470F-A9C3-5C5ADB61D4A6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4195763"/>
            <a:ext cx="274638" cy="133350"/>
            <a:chOff x="3987" y="4088"/>
            <a:chExt cx="173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E60ED28C-E027-44CD-82EF-32A251CBC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8AC6F0D6-963C-4FB7-AD87-0057234A58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AC6420A7-1D1C-4FCB-95FF-954635ED248F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5186363"/>
            <a:ext cx="396875" cy="133350"/>
            <a:chOff x="4759" y="4088"/>
            <a:chExt cx="250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8F88E593-F27D-46F5-B444-DDCEDCFD52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60A11580-47D7-4D55-BF09-6047B58C52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A6A28245-9672-4A64-8AB1-5659B17246E9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7796213"/>
            <a:ext cx="530225" cy="133350"/>
            <a:chOff x="5242" y="4232"/>
            <a:chExt cx="334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BAD64C64-42F5-45BD-AF96-FE04DC5C46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06BF5F1C-0EC6-4F85-8110-B32494745B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E8661312-D9CB-427A-A7E0-A81AE088A2E9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5635625"/>
            <a:ext cx="396875" cy="133350"/>
            <a:chOff x="4334" y="4232"/>
            <a:chExt cx="250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F18D0410-5B6B-4B20-A5AB-EE2C3DDE63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28A73062-E48F-4A31-B5ED-99F57904B5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4DDF46E2-F98A-4B7C-AFA0-A089AE7736A6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070225"/>
            <a:ext cx="274637" cy="133350"/>
            <a:chOff x="3994" y="4232"/>
            <a:chExt cx="173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F21DC128-97D7-4EDA-973C-E116BDAC9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C7FBA447-8CB2-44A2-B076-06E15F0213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F981B7EC-3539-43F7-AD6A-EB93F4A5C487}"/>
              </a:ext>
            </a:extLst>
          </p:cNvPr>
          <p:cNvGrpSpPr>
            <a:grpSpLocks/>
          </p:cNvGrpSpPr>
          <p:nvPr/>
        </p:nvGrpSpPr>
        <p:grpSpPr bwMode="auto">
          <a:xfrm>
            <a:off x="8491538" y="4195763"/>
            <a:ext cx="396875" cy="133350"/>
            <a:chOff x="4766" y="4232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939F132B-E8A0-4666-AB3F-0976A8D32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FAAA693B-25F1-4A09-BCAB-402B8D4AF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C17174B3-85BD-40A4-93F2-7D696F03B5DA}"/>
              </a:ext>
            </a:extLst>
          </p:cNvPr>
          <p:cNvGrpSpPr>
            <a:grpSpLocks/>
          </p:cNvGrpSpPr>
          <p:nvPr/>
        </p:nvGrpSpPr>
        <p:grpSpPr bwMode="auto">
          <a:xfrm>
            <a:off x="2335213" y="4735513"/>
            <a:ext cx="530225" cy="133350"/>
            <a:chOff x="5235" y="4428"/>
            <a:chExt cx="334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E5A32D79-4828-402D-86CE-8A6BEF1C5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DE4B46AA-37DC-4030-8E74-56FEAFC3B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16748" name="Group 364">
            <a:extLst>
              <a:ext uri="{FF2B5EF4-FFF2-40B4-BE49-F238E27FC236}">
                <a16:creationId xmlns:a16="http://schemas.microsoft.com/office/drawing/2014/main" id="{645CB4B3-5077-4EA3-90BE-4CF62E9F0778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051425"/>
            <a:ext cx="396875" cy="133350"/>
            <a:chOff x="4327" y="4428"/>
            <a:chExt cx="250" cy="84"/>
          </a:xfrm>
        </p:grpSpPr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4F251512-C009-4657-A3AE-3E9831A2AC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BCC4E5F9-4D35-4AAF-AC64-79D800ECE3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16751" name="Group 367">
            <a:extLst>
              <a:ext uri="{FF2B5EF4-FFF2-40B4-BE49-F238E27FC236}">
                <a16:creationId xmlns:a16="http://schemas.microsoft.com/office/drawing/2014/main" id="{040D5798-D2F4-4FD5-9A7E-4A4257DC351E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6086475"/>
            <a:ext cx="274638" cy="133350"/>
            <a:chOff x="3987" y="4428"/>
            <a:chExt cx="173" cy="84"/>
          </a:xfrm>
        </p:grpSpPr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F4A27EBF-67BC-447D-AC1F-0D6717F5B3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5D1BF8D8-1181-4559-A0F1-E5DF8ED536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16754" name="Group 370">
            <a:extLst>
              <a:ext uri="{FF2B5EF4-FFF2-40B4-BE49-F238E27FC236}">
                <a16:creationId xmlns:a16="http://schemas.microsoft.com/office/drawing/2014/main" id="{01312837-B890-4C5F-B453-0D42B1D73480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4375150"/>
            <a:ext cx="396875" cy="133350"/>
            <a:chOff x="4759" y="4428"/>
            <a:chExt cx="250" cy="84"/>
          </a:xfrm>
        </p:grpSpPr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239C10DD-64BE-46E1-BD1A-2C06321AAD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604975B3-2E23-48F9-89FD-68331AB31D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16757" name="Group 373">
            <a:extLst>
              <a:ext uri="{FF2B5EF4-FFF2-40B4-BE49-F238E27FC236}">
                <a16:creationId xmlns:a16="http://schemas.microsoft.com/office/drawing/2014/main" id="{30FC38FE-FC0E-404B-BA43-C88A6F979023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152900"/>
            <a:ext cx="530225" cy="133350"/>
            <a:chOff x="5242" y="4572"/>
            <a:chExt cx="334" cy="84"/>
          </a:xfrm>
        </p:grpSpPr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0F690BD4-06E1-48B2-9FDF-A80DF38549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E23FDB07-754D-4150-911F-ECED7D6713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16760" name="Group 376">
            <a:extLst>
              <a:ext uri="{FF2B5EF4-FFF2-40B4-BE49-F238E27FC236}">
                <a16:creationId xmlns:a16="http://schemas.microsoft.com/office/drawing/2014/main" id="{7CA3CB42-C704-41E2-86D9-54A0BF3312FF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5500688"/>
            <a:ext cx="396875" cy="133350"/>
            <a:chOff x="4334" y="4572"/>
            <a:chExt cx="250" cy="84"/>
          </a:xfrm>
        </p:grpSpPr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6BD07424-8217-4C54-9362-471F75A87C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9E99941E-9A0F-443B-83E0-C42341AB8B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16763" name="Group 379">
            <a:extLst>
              <a:ext uri="{FF2B5EF4-FFF2-40B4-BE49-F238E27FC236}">
                <a16:creationId xmlns:a16="http://schemas.microsoft.com/office/drawing/2014/main" id="{85CF8F4C-0C39-4493-9CA6-6B8D62C0FC3B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3070225"/>
            <a:ext cx="274638" cy="133350"/>
            <a:chOff x="3994" y="4572"/>
            <a:chExt cx="173" cy="84"/>
          </a:xfrm>
        </p:grpSpPr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5FF52E12-E430-468B-AF1F-8E0244C9C6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2C2BA4EF-BD3A-480D-B74B-8B9444DD56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16766" name="Group 382">
            <a:extLst>
              <a:ext uri="{FF2B5EF4-FFF2-40B4-BE49-F238E27FC236}">
                <a16:creationId xmlns:a16="http://schemas.microsoft.com/office/drawing/2014/main" id="{AA73BA8B-DB1F-46F5-BADA-E7246974E735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966200"/>
            <a:ext cx="396875" cy="133350"/>
            <a:chOff x="4766" y="4572"/>
            <a:chExt cx="250" cy="84"/>
          </a:xfrm>
        </p:grpSpPr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F3DC489F-0DFC-40F4-9546-9665EE06FB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F937B4D3-650B-4F1E-A033-8256844DB2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46A3B0F7-EDBA-4788-86BE-31B3778642CD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2846388"/>
            <a:ext cx="530225" cy="133350"/>
            <a:chOff x="5235" y="4768"/>
            <a:chExt cx="334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99B951FB-B002-4840-A8CE-BF175B1DE5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5FCB9F13-E56E-4152-BD24-A23322748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9C4D6569-0EF1-4C73-AE07-8EDC9CEDDA19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4330700"/>
            <a:ext cx="396875" cy="133350"/>
            <a:chOff x="4909" y="3604"/>
            <a:chExt cx="250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ABD500AC-6764-4392-8A67-DC340F3A0B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CF64D735-9368-4894-B233-72A5065B2D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16775" name="Group 391">
            <a:extLst>
              <a:ext uri="{FF2B5EF4-FFF2-40B4-BE49-F238E27FC236}">
                <a16:creationId xmlns:a16="http://schemas.microsoft.com/office/drawing/2014/main" id="{371B6ED9-DE6D-4C37-B4AB-4270B6BC8F34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11801475"/>
            <a:ext cx="396875" cy="133350"/>
            <a:chOff x="4759" y="4768"/>
            <a:chExt cx="250" cy="84"/>
          </a:xfrm>
        </p:grpSpPr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1B762E79-58F1-4C37-A12D-6FEBE2F9B8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B13780C5-EF88-4738-890D-9CAE62FF77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16778" name="Group 394">
            <a:extLst>
              <a:ext uri="{FF2B5EF4-FFF2-40B4-BE49-F238E27FC236}">
                <a16:creationId xmlns:a16="http://schemas.microsoft.com/office/drawing/2014/main" id="{92ADEACB-6A5C-4371-A6C2-A34C64B1D214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3835400"/>
            <a:ext cx="530225" cy="133350"/>
            <a:chOff x="5242" y="4912"/>
            <a:chExt cx="334" cy="84"/>
          </a:xfrm>
        </p:grpSpPr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512B54A4-0ACA-4CD0-BEF0-5005E3AE60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7DFBC910-032F-46EF-BD3A-F4AAB45876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16781" name="Group 397">
            <a:extLst>
              <a:ext uri="{FF2B5EF4-FFF2-40B4-BE49-F238E27FC236}">
                <a16:creationId xmlns:a16="http://schemas.microsoft.com/office/drawing/2014/main" id="{370FA094-CBA8-48E3-97C2-BFEF7579B380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5141913"/>
            <a:ext cx="396875" cy="133350"/>
            <a:chOff x="4916" y="3748"/>
            <a:chExt cx="250" cy="84"/>
          </a:xfrm>
        </p:grpSpPr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304E7711-DB91-4D6D-9CF6-679E49ACC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E84C72E3-F7E0-4A84-83B3-40D989184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16784" name="Group 400">
            <a:extLst>
              <a:ext uri="{FF2B5EF4-FFF2-40B4-BE49-F238E27FC236}">
                <a16:creationId xmlns:a16="http://schemas.microsoft.com/office/drawing/2014/main" id="{E4400208-6B30-499E-9FEF-7A2FA4E09DE9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3609975"/>
            <a:ext cx="396875" cy="133350"/>
            <a:chOff x="4766" y="4912"/>
            <a:chExt cx="250" cy="84"/>
          </a:xfrm>
        </p:grpSpPr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B3345A32-62E2-4082-86C7-76D225960E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A36C6ECA-F1D3-4F2E-AB6D-724C0F4653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16787" name="Group 403">
            <a:extLst>
              <a:ext uri="{FF2B5EF4-FFF2-40B4-BE49-F238E27FC236}">
                <a16:creationId xmlns:a16="http://schemas.microsoft.com/office/drawing/2014/main" id="{F7FC752A-CCA0-4BC9-B6E6-3FD046198FB3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779963"/>
            <a:ext cx="530225" cy="133350"/>
            <a:chOff x="5235" y="5108"/>
            <a:chExt cx="334" cy="84"/>
          </a:xfrm>
        </p:grpSpPr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5D3326F2-35D2-4954-A73B-391E728A0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B6F7B791-55C6-4BB3-9EF9-134805F108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16790" name="Group 406">
            <a:extLst>
              <a:ext uri="{FF2B5EF4-FFF2-40B4-BE49-F238E27FC236}">
                <a16:creationId xmlns:a16="http://schemas.microsoft.com/office/drawing/2014/main" id="{FAEC57D6-D0D7-4447-85CA-FFEDF097AEE6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2709863"/>
            <a:ext cx="396875" cy="133350"/>
            <a:chOff x="4327" y="5108"/>
            <a:chExt cx="250" cy="84"/>
          </a:xfrm>
        </p:grpSpPr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427F4273-7829-4726-8675-F053C918D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39E0E24A-0D19-4D4C-BFCC-6A55E56D23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16793" name="Group 409">
            <a:extLst>
              <a:ext uri="{FF2B5EF4-FFF2-40B4-BE49-F238E27FC236}">
                <a16:creationId xmlns:a16="http://schemas.microsoft.com/office/drawing/2014/main" id="{87EDD4B5-E803-45B9-8D87-B630F3711CB5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2035175"/>
            <a:ext cx="396875" cy="133350"/>
            <a:chOff x="4759" y="5108"/>
            <a:chExt cx="250" cy="84"/>
          </a:xfrm>
        </p:grpSpPr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1FCA251C-D849-407E-9430-6A71522BEB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CF09E666-8CB9-4BA7-8A12-4956BF1EF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16796" name="Group 412">
            <a:extLst>
              <a:ext uri="{FF2B5EF4-FFF2-40B4-BE49-F238E27FC236}">
                <a16:creationId xmlns:a16="http://schemas.microsoft.com/office/drawing/2014/main" id="{C98C4381-28C8-4891-9487-D84F77A0D6D6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345363"/>
            <a:ext cx="530225" cy="133350"/>
            <a:chOff x="5242" y="5252"/>
            <a:chExt cx="334" cy="84"/>
          </a:xfrm>
        </p:grpSpPr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2A9CC8FD-FD84-4B85-9061-9472C75D6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E1AA4866-969F-446C-9BC2-01E606ADC9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16799" name="Group 415">
            <a:extLst>
              <a:ext uri="{FF2B5EF4-FFF2-40B4-BE49-F238E27FC236}">
                <a16:creationId xmlns:a16="http://schemas.microsoft.com/office/drawing/2014/main" id="{65DCD899-FAA4-499B-A53E-B15DDED3E16F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014788"/>
            <a:ext cx="396875" cy="133350"/>
            <a:chOff x="4916" y="4088"/>
            <a:chExt cx="250" cy="84"/>
          </a:xfrm>
        </p:grpSpPr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B1140BD6-DC19-47AD-99E8-75A9F4B9DD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B9F065DF-4B46-49F5-B784-1289A3D3D3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16802" name="Group 418">
            <a:extLst>
              <a:ext uri="{FF2B5EF4-FFF2-40B4-BE49-F238E27FC236}">
                <a16:creationId xmlns:a16="http://schemas.microsoft.com/office/drawing/2014/main" id="{0E34937A-95DC-48A4-8D93-A1562430FAD9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430588"/>
            <a:ext cx="396875" cy="133350"/>
            <a:chOff x="5348" y="4088"/>
            <a:chExt cx="250" cy="84"/>
          </a:xfrm>
        </p:grpSpPr>
        <p:sp>
          <p:nvSpPr>
            <p:cNvPr id="16803" name="WordArt 419">
              <a:extLst>
                <a:ext uri="{FF2B5EF4-FFF2-40B4-BE49-F238E27FC236}">
                  <a16:creationId xmlns:a16="http://schemas.microsoft.com/office/drawing/2014/main" id="{95C2FC56-BA8B-4C3B-9688-DF6632B25E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6B09B76C-8F29-490C-8368-F67321FE7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16805" name="Group 421">
            <a:extLst>
              <a:ext uri="{FF2B5EF4-FFF2-40B4-BE49-F238E27FC236}">
                <a16:creationId xmlns:a16="http://schemas.microsoft.com/office/drawing/2014/main" id="{C7D90BD7-65D6-43EC-A964-364CAFE25BFC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10901363"/>
            <a:ext cx="530225" cy="133350"/>
            <a:chOff x="5235" y="5449"/>
            <a:chExt cx="334" cy="84"/>
          </a:xfrm>
        </p:grpSpPr>
        <p:sp>
          <p:nvSpPr>
            <p:cNvPr id="16806" name="WordArt 422">
              <a:extLst>
                <a:ext uri="{FF2B5EF4-FFF2-40B4-BE49-F238E27FC236}">
                  <a16:creationId xmlns:a16="http://schemas.microsoft.com/office/drawing/2014/main" id="{5E2D1AC9-6B81-416A-AB1E-BA24F701ED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168604C4-0A7E-4C79-9AD5-9F755AF22B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16808" name="Group 424">
            <a:extLst>
              <a:ext uri="{FF2B5EF4-FFF2-40B4-BE49-F238E27FC236}">
                <a16:creationId xmlns:a16="http://schemas.microsoft.com/office/drawing/2014/main" id="{9C0D5316-30AB-4415-9B4C-6AE35373C4DA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10180638"/>
            <a:ext cx="396875" cy="133350"/>
            <a:chOff x="4327" y="5449"/>
            <a:chExt cx="250" cy="84"/>
          </a:xfrm>
        </p:grpSpPr>
        <p:sp>
          <p:nvSpPr>
            <p:cNvPr id="16809" name="WordArt 425">
              <a:extLst>
                <a:ext uri="{FF2B5EF4-FFF2-40B4-BE49-F238E27FC236}">
                  <a16:creationId xmlns:a16="http://schemas.microsoft.com/office/drawing/2014/main" id="{C413AA08-4141-4C9F-A909-D543557285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C9352BCB-4CB5-4BE9-8A96-CA130777F9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16811" name="Group 427">
            <a:extLst>
              <a:ext uri="{FF2B5EF4-FFF2-40B4-BE49-F238E27FC236}">
                <a16:creationId xmlns:a16="http://schemas.microsoft.com/office/drawing/2014/main" id="{AE603830-B396-4D5C-9C2E-5DB009AC7BC4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4375150"/>
            <a:ext cx="396875" cy="133350"/>
            <a:chOff x="5341" y="4285"/>
            <a:chExt cx="250" cy="84"/>
          </a:xfrm>
        </p:grpSpPr>
        <p:sp>
          <p:nvSpPr>
            <p:cNvPr id="16812" name="WordArt 428">
              <a:extLst>
                <a:ext uri="{FF2B5EF4-FFF2-40B4-BE49-F238E27FC236}">
                  <a16:creationId xmlns:a16="http://schemas.microsoft.com/office/drawing/2014/main" id="{5F977512-086C-481E-ADA8-7DC6B6BA2D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16813" name="WordArt 429">
              <a:extLst>
                <a:ext uri="{FF2B5EF4-FFF2-40B4-BE49-F238E27FC236}">
                  <a16:creationId xmlns:a16="http://schemas.microsoft.com/office/drawing/2014/main" id="{90410ED9-577C-4878-8E63-CB09930DB7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16814" name="Group 430">
            <a:extLst>
              <a:ext uri="{FF2B5EF4-FFF2-40B4-BE49-F238E27FC236}">
                <a16:creationId xmlns:a16="http://schemas.microsoft.com/office/drawing/2014/main" id="{207EE2A9-3541-4DC0-934F-5929C1021ED4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8740775"/>
            <a:ext cx="530225" cy="133350"/>
            <a:chOff x="5242" y="5593"/>
            <a:chExt cx="334" cy="84"/>
          </a:xfrm>
        </p:grpSpPr>
        <p:sp>
          <p:nvSpPr>
            <p:cNvPr id="16815" name="WordArt 431">
              <a:extLst>
                <a:ext uri="{FF2B5EF4-FFF2-40B4-BE49-F238E27FC236}">
                  <a16:creationId xmlns:a16="http://schemas.microsoft.com/office/drawing/2014/main" id="{CDEC5649-4191-4F58-B747-77ECDEC9EC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16816" name="WordArt 432">
              <a:extLst>
                <a:ext uri="{FF2B5EF4-FFF2-40B4-BE49-F238E27FC236}">
                  <a16:creationId xmlns:a16="http://schemas.microsoft.com/office/drawing/2014/main" id="{DDA5C82B-657C-40C5-ACDC-C0EA691BD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16817" name="Group 433">
            <a:extLst>
              <a:ext uri="{FF2B5EF4-FFF2-40B4-BE49-F238E27FC236}">
                <a16:creationId xmlns:a16="http://schemas.microsoft.com/office/drawing/2014/main" id="{D9A5F0A9-8BF8-48B8-8C75-C54E9BFBA055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237663"/>
            <a:ext cx="396875" cy="133350"/>
            <a:chOff x="4916" y="4429"/>
            <a:chExt cx="250" cy="84"/>
          </a:xfrm>
        </p:grpSpPr>
        <p:sp>
          <p:nvSpPr>
            <p:cNvPr id="16818" name="WordArt 434">
              <a:extLst>
                <a:ext uri="{FF2B5EF4-FFF2-40B4-BE49-F238E27FC236}">
                  <a16:creationId xmlns:a16="http://schemas.microsoft.com/office/drawing/2014/main" id="{44BC154F-7622-46CB-9AC5-548D168C5C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16819" name="WordArt 435">
              <a:extLst>
                <a:ext uri="{FF2B5EF4-FFF2-40B4-BE49-F238E27FC236}">
                  <a16:creationId xmlns:a16="http://schemas.microsoft.com/office/drawing/2014/main" id="{4AF0B766-2F12-4F8A-8347-9DBF33B878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16820" name="Group 436">
            <a:extLst>
              <a:ext uri="{FF2B5EF4-FFF2-40B4-BE49-F238E27FC236}">
                <a16:creationId xmlns:a16="http://schemas.microsoft.com/office/drawing/2014/main" id="{68B910CB-0A5F-4C5C-A9FF-C5AD2B2E189D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9731375"/>
            <a:ext cx="396875" cy="133350"/>
            <a:chOff x="4766" y="5593"/>
            <a:chExt cx="250" cy="84"/>
          </a:xfrm>
        </p:grpSpPr>
        <p:sp>
          <p:nvSpPr>
            <p:cNvPr id="16821" name="WordArt 437">
              <a:extLst>
                <a:ext uri="{FF2B5EF4-FFF2-40B4-BE49-F238E27FC236}">
                  <a16:creationId xmlns:a16="http://schemas.microsoft.com/office/drawing/2014/main" id="{0CDC1E9C-8555-451E-A164-39BA1F7B4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16822" name="WordArt 438">
              <a:extLst>
                <a:ext uri="{FF2B5EF4-FFF2-40B4-BE49-F238E27FC236}">
                  <a16:creationId xmlns:a16="http://schemas.microsoft.com/office/drawing/2014/main" id="{5816D055-F281-46BD-A2D2-4FBD5C8A9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16823" name="Group 439">
            <a:extLst>
              <a:ext uri="{FF2B5EF4-FFF2-40B4-BE49-F238E27FC236}">
                <a16:creationId xmlns:a16="http://schemas.microsoft.com/office/drawing/2014/main" id="{B776CAA7-1882-4A3D-96D0-8D6861D1278C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4375150"/>
            <a:ext cx="530225" cy="133350"/>
            <a:chOff x="5235" y="5789"/>
            <a:chExt cx="334" cy="84"/>
          </a:xfrm>
        </p:grpSpPr>
        <p:sp>
          <p:nvSpPr>
            <p:cNvPr id="16824" name="WordArt 440">
              <a:extLst>
                <a:ext uri="{FF2B5EF4-FFF2-40B4-BE49-F238E27FC236}">
                  <a16:creationId xmlns:a16="http://schemas.microsoft.com/office/drawing/2014/main" id="{099EEF4B-77DE-41D6-91A3-32F47177A5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16825" name="WordArt 441">
              <a:extLst>
                <a:ext uri="{FF2B5EF4-FFF2-40B4-BE49-F238E27FC236}">
                  <a16:creationId xmlns:a16="http://schemas.microsoft.com/office/drawing/2014/main" id="{B515A213-DECA-42B4-9615-0025D8B9A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16826" name="Group 442">
            <a:extLst>
              <a:ext uri="{FF2B5EF4-FFF2-40B4-BE49-F238E27FC236}">
                <a16:creationId xmlns:a16="http://schemas.microsoft.com/office/drawing/2014/main" id="{32545BC9-BEA2-4A07-A13D-24A8DB24FE58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6986588"/>
            <a:ext cx="396875" cy="133350"/>
            <a:chOff x="4909" y="4625"/>
            <a:chExt cx="250" cy="84"/>
          </a:xfrm>
        </p:grpSpPr>
        <p:sp>
          <p:nvSpPr>
            <p:cNvPr id="16827" name="WordArt 443">
              <a:extLst>
                <a:ext uri="{FF2B5EF4-FFF2-40B4-BE49-F238E27FC236}">
                  <a16:creationId xmlns:a16="http://schemas.microsoft.com/office/drawing/2014/main" id="{6C4DBEAA-7709-42BC-B957-4E57313FD5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16828" name="WordArt 444">
              <a:extLst>
                <a:ext uri="{FF2B5EF4-FFF2-40B4-BE49-F238E27FC236}">
                  <a16:creationId xmlns:a16="http://schemas.microsoft.com/office/drawing/2014/main" id="{079765F2-BF68-405A-BD39-2A88EF746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16829" name="Group 445">
            <a:extLst>
              <a:ext uri="{FF2B5EF4-FFF2-40B4-BE49-F238E27FC236}">
                <a16:creationId xmlns:a16="http://schemas.microsoft.com/office/drawing/2014/main" id="{DF6C5068-D172-4D4A-BCFE-0F7C98F917BA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7165975"/>
            <a:ext cx="396875" cy="133350"/>
            <a:chOff x="4759" y="5789"/>
            <a:chExt cx="250" cy="84"/>
          </a:xfrm>
        </p:grpSpPr>
        <p:sp>
          <p:nvSpPr>
            <p:cNvPr id="16830" name="WordArt 446">
              <a:extLst>
                <a:ext uri="{FF2B5EF4-FFF2-40B4-BE49-F238E27FC236}">
                  <a16:creationId xmlns:a16="http://schemas.microsoft.com/office/drawing/2014/main" id="{919E2A12-6DAB-43AB-A730-5006F0C1FD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16831" name="WordArt 447">
              <a:extLst>
                <a:ext uri="{FF2B5EF4-FFF2-40B4-BE49-F238E27FC236}">
                  <a16:creationId xmlns:a16="http://schemas.microsoft.com/office/drawing/2014/main" id="{DB92E208-BAAB-4E1A-A937-9FB6C42D0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16832" name="Group 448">
            <a:extLst>
              <a:ext uri="{FF2B5EF4-FFF2-40B4-BE49-F238E27FC236}">
                <a16:creationId xmlns:a16="http://schemas.microsoft.com/office/drawing/2014/main" id="{4F7CC663-BC3A-477A-963F-17C822925642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356350"/>
            <a:ext cx="530225" cy="133350"/>
            <a:chOff x="5242" y="5933"/>
            <a:chExt cx="334" cy="84"/>
          </a:xfrm>
        </p:grpSpPr>
        <p:sp>
          <p:nvSpPr>
            <p:cNvPr id="16833" name="WordArt 449">
              <a:extLst>
                <a:ext uri="{FF2B5EF4-FFF2-40B4-BE49-F238E27FC236}">
                  <a16:creationId xmlns:a16="http://schemas.microsoft.com/office/drawing/2014/main" id="{BA596CE5-D6AD-4DA3-B1CD-1AF98A3ADC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16834" name="WordArt 450">
              <a:extLst>
                <a:ext uri="{FF2B5EF4-FFF2-40B4-BE49-F238E27FC236}">
                  <a16:creationId xmlns:a16="http://schemas.microsoft.com/office/drawing/2014/main" id="{FB5FD82D-80D8-499D-9042-33593C3826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16835" name="Group 451">
            <a:extLst>
              <a:ext uri="{FF2B5EF4-FFF2-40B4-BE49-F238E27FC236}">
                <a16:creationId xmlns:a16="http://schemas.microsoft.com/office/drawing/2014/main" id="{9B227DF8-63F2-4AA7-8B09-1D60CAD5B467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5051425"/>
            <a:ext cx="396875" cy="133350"/>
            <a:chOff x="4916" y="4769"/>
            <a:chExt cx="250" cy="84"/>
          </a:xfrm>
        </p:grpSpPr>
        <p:sp>
          <p:nvSpPr>
            <p:cNvPr id="16836" name="WordArt 452">
              <a:extLst>
                <a:ext uri="{FF2B5EF4-FFF2-40B4-BE49-F238E27FC236}">
                  <a16:creationId xmlns:a16="http://schemas.microsoft.com/office/drawing/2014/main" id="{9C6D6F05-5E85-48B9-95E7-DF792021F3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16837" name="WordArt 453">
              <a:extLst>
                <a:ext uri="{FF2B5EF4-FFF2-40B4-BE49-F238E27FC236}">
                  <a16:creationId xmlns:a16="http://schemas.microsoft.com/office/drawing/2014/main" id="{A9413E5D-1846-40D0-9A98-6A095D6378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16838" name="Group 454">
            <a:extLst>
              <a:ext uri="{FF2B5EF4-FFF2-40B4-BE49-F238E27FC236}">
                <a16:creationId xmlns:a16="http://schemas.microsoft.com/office/drawing/2014/main" id="{3CEA4F95-DFA0-48E8-8DAE-5AA46FBAEADE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2890838"/>
            <a:ext cx="396875" cy="133350"/>
            <a:chOff x="5348" y="4769"/>
            <a:chExt cx="250" cy="84"/>
          </a:xfrm>
        </p:grpSpPr>
        <p:sp>
          <p:nvSpPr>
            <p:cNvPr id="16839" name="WordArt 455">
              <a:extLst>
                <a:ext uri="{FF2B5EF4-FFF2-40B4-BE49-F238E27FC236}">
                  <a16:creationId xmlns:a16="http://schemas.microsoft.com/office/drawing/2014/main" id="{0ACFD6C0-63EA-4A26-9BEE-86C4E712C3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16840" name="WordArt 456">
              <a:extLst>
                <a:ext uri="{FF2B5EF4-FFF2-40B4-BE49-F238E27FC236}">
                  <a16:creationId xmlns:a16="http://schemas.microsoft.com/office/drawing/2014/main" id="{C29FFECB-6007-4D3A-96CA-F1DEF172CD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16841" name="Group 457">
            <a:extLst>
              <a:ext uri="{FF2B5EF4-FFF2-40B4-BE49-F238E27FC236}">
                <a16:creationId xmlns:a16="http://schemas.microsoft.com/office/drawing/2014/main" id="{B81A1C04-6281-425A-8A39-D6062F3700F0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00800"/>
            <a:ext cx="530225" cy="133350"/>
            <a:chOff x="5235" y="6129"/>
            <a:chExt cx="334" cy="84"/>
          </a:xfrm>
        </p:grpSpPr>
        <p:sp>
          <p:nvSpPr>
            <p:cNvPr id="16842" name="WordArt 458">
              <a:extLst>
                <a:ext uri="{FF2B5EF4-FFF2-40B4-BE49-F238E27FC236}">
                  <a16:creationId xmlns:a16="http://schemas.microsoft.com/office/drawing/2014/main" id="{C039EC18-8A1F-421A-880B-A89665807A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16843" name="WordArt 459">
              <a:extLst>
                <a:ext uri="{FF2B5EF4-FFF2-40B4-BE49-F238E27FC236}">
                  <a16:creationId xmlns:a16="http://schemas.microsoft.com/office/drawing/2014/main" id="{2E658976-33D5-4853-8189-F99BB6A3C0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16844" name="Group 460">
            <a:extLst>
              <a:ext uri="{FF2B5EF4-FFF2-40B4-BE49-F238E27FC236}">
                <a16:creationId xmlns:a16="http://schemas.microsoft.com/office/drawing/2014/main" id="{315C65C8-3911-4E5A-B5D9-5095B7105E68}"/>
              </a:ext>
            </a:extLst>
          </p:cNvPr>
          <p:cNvGrpSpPr>
            <a:grpSpLocks/>
          </p:cNvGrpSpPr>
          <p:nvPr/>
        </p:nvGrpSpPr>
        <p:grpSpPr bwMode="auto">
          <a:xfrm>
            <a:off x="5114925" y="5861050"/>
            <a:ext cx="396875" cy="133350"/>
            <a:chOff x="4909" y="4965"/>
            <a:chExt cx="250" cy="84"/>
          </a:xfrm>
        </p:grpSpPr>
        <p:sp>
          <p:nvSpPr>
            <p:cNvPr id="16845" name="WordArt 461">
              <a:extLst>
                <a:ext uri="{FF2B5EF4-FFF2-40B4-BE49-F238E27FC236}">
                  <a16:creationId xmlns:a16="http://schemas.microsoft.com/office/drawing/2014/main" id="{BC1950CE-C082-4348-B374-6DA84CFD0A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16846" name="WordArt 462">
              <a:extLst>
                <a:ext uri="{FF2B5EF4-FFF2-40B4-BE49-F238E27FC236}">
                  <a16:creationId xmlns:a16="http://schemas.microsoft.com/office/drawing/2014/main" id="{D15EF9E5-79AB-4E09-A770-1A188D2A06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16847" name="Group 463">
            <a:extLst>
              <a:ext uri="{FF2B5EF4-FFF2-40B4-BE49-F238E27FC236}">
                <a16:creationId xmlns:a16="http://schemas.microsoft.com/office/drawing/2014/main" id="{A62D8F21-4A63-438A-988D-218BC9C783CB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5275263"/>
            <a:ext cx="396875" cy="133350"/>
            <a:chOff x="5341" y="4965"/>
            <a:chExt cx="250" cy="84"/>
          </a:xfrm>
        </p:grpSpPr>
        <p:sp>
          <p:nvSpPr>
            <p:cNvPr id="16848" name="WordArt 464">
              <a:extLst>
                <a:ext uri="{FF2B5EF4-FFF2-40B4-BE49-F238E27FC236}">
                  <a16:creationId xmlns:a16="http://schemas.microsoft.com/office/drawing/2014/main" id="{D8ABEA3E-5378-4111-8B64-895E751C7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16849" name="WordArt 465">
              <a:extLst>
                <a:ext uri="{FF2B5EF4-FFF2-40B4-BE49-F238E27FC236}">
                  <a16:creationId xmlns:a16="http://schemas.microsoft.com/office/drawing/2014/main" id="{352FA831-7C4C-4439-BA10-65465A2EA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16850" name="Group 466">
            <a:extLst>
              <a:ext uri="{FF2B5EF4-FFF2-40B4-BE49-F238E27FC236}">
                <a16:creationId xmlns:a16="http://schemas.microsoft.com/office/drawing/2014/main" id="{FB0ADA4C-2528-4F89-A7EC-9252A86613C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27588"/>
            <a:ext cx="530225" cy="133350"/>
            <a:chOff x="5242" y="6273"/>
            <a:chExt cx="334" cy="84"/>
          </a:xfrm>
        </p:grpSpPr>
        <p:sp>
          <p:nvSpPr>
            <p:cNvPr id="16851" name="WordArt 467">
              <a:extLst>
                <a:ext uri="{FF2B5EF4-FFF2-40B4-BE49-F238E27FC236}">
                  <a16:creationId xmlns:a16="http://schemas.microsoft.com/office/drawing/2014/main" id="{9D722C58-AABE-4868-BC46-58DD35CAA3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16852" name="WordArt 468">
              <a:extLst>
                <a:ext uri="{FF2B5EF4-FFF2-40B4-BE49-F238E27FC236}">
                  <a16:creationId xmlns:a16="http://schemas.microsoft.com/office/drawing/2014/main" id="{DB13AFEC-7D32-4DB1-9B53-19C316A2FF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16853" name="Group 469">
            <a:extLst>
              <a:ext uri="{FF2B5EF4-FFF2-40B4-BE49-F238E27FC236}">
                <a16:creationId xmlns:a16="http://schemas.microsoft.com/office/drawing/2014/main" id="{6FF9C3BE-FE01-4DA7-9594-2AE40AABD89C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3609975"/>
            <a:ext cx="396875" cy="133350"/>
            <a:chOff x="4916" y="5109"/>
            <a:chExt cx="250" cy="84"/>
          </a:xfrm>
        </p:grpSpPr>
        <p:sp>
          <p:nvSpPr>
            <p:cNvPr id="16854" name="WordArt 470">
              <a:extLst>
                <a:ext uri="{FF2B5EF4-FFF2-40B4-BE49-F238E27FC236}">
                  <a16:creationId xmlns:a16="http://schemas.microsoft.com/office/drawing/2014/main" id="{8E25C79A-021C-4CD9-A456-08620C158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16855" name="WordArt 471">
              <a:extLst>
                <a:ext uri="{FF2B5EF4-FFF2-40B4-BE49-F238E27FC236}">
                  <a16:creationId xmlns:a16="http://schemas.microsoft.com/office/drawing/2014/main" id="{385E9ACC-6BD0-46F1-A7F8-A334F762F4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16856" name="Group 472">
            <a:extLst>
              <a:ext uri="{FF2B5EF4-FFF2-40B4-BE49-F238E27FC236}">
                <a16:creationId xmlns:a16="http://schemas.microsoft.com/office/drawing/2014/main" id="{6F6A1CBD-E2FF-461B-B7F6-F6CBFFF0DBAE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842250"/>
            <a:ext cx="396875" cy="133350"/>
            <a:chOff x="4766" y="6273"/>
            <a:chExt cx="250" cy="84"/>
          </a:xfrm>
        </p:grpSpPr>
        <p:sp>
          <p:nvSpPr>
            <p:cNvPr id="16857" name="WordArt 473">
              <a:extLst>
                <a:ext uri="{FF2B5EF4-FFF2-40B4-BE49-F238E27FC236}">
                  <a16:creationId xmlns:a16="http://schemas.microsoft.com/office/drawing/2014/main" id="{7B51F70A-4C31-4B7C-9AC9-594829D7E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16858" name="WordArt 474">
              <a:extLst>
                <a:ext uri="{FF2B5EF4-FFF2-40B4-BE49-F238E27FC236}">
                  <a16:creationId xmlns:a16="http://schemas.microsoft.com/office/drawing/2014/main" id="{F5AC7257-B6F3-4699-8C59-2FA748316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16859" name="Group 475">
            <a:extLst>
              <a:ext uri="{FF2B5EF4-FFF2-40B4-BE49-F238E27FC236}">
                <a16:creationId xmlns:a16="http://schemas.microsoft.com/office/drawing/2014/main" id="{34FF570D-E3DC-4461-8CAF-ADF978FDB44F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56688"/>
            <a:ext cx="530225" cy="133350"/>
            <a:chOff x="5235" y="6469"/>
            <a:chExt cx="334" cy="84"/>
          </a:xfrm>
        </p:grpSpPr>
        <p:sp>
          <p:nvSpPr>
            <p:cNvPr id="16860" name="WordArt 476">
              <a:extLst>
                <a:ext uri="{FF2B5EF4-FFF2-40B4-BE49-F238E27FC236}">
                  <a16:creationId xmlns:a16="http://schemas.microsoft.com/office/drawing/2014/main" id="{B8A8B1D1-41C7-4328-8016-5661BA3C73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16861" name="WordArt 477">
              <a:extLst>
                <a:ext uri="{FF2B5EF4-FFF2-40B4-BE49-F238E27FC236}">
                  <a16:creationId xmlns:a16="http://schemas.microsoft.com/office/drawing/2014/main" id="{6AA3C711-57D0-410F-BF40-8A7F7AB6AA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16862" name="Group 478">
            <a:extLst>
              <a:ext uri="{FF2B5EF4-FFF2-40B4-BE49-F238E27FC236}">
                <a16:creationId xmlns:a16="http://schemas.microsoft.com/office/drawing/2014/main" id="{D5801C5B-AFED-4863-A408-E8EA6E8BC7A5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521075"/>
            <a:ext cx="396875" cy="133350"/>
            <a:chOff x="4909" y="5305"/>
            <a:chExt cx="250" cy="84"/>
          </a:xfrm>
        </p:grpSpPr>
        <p:sp>
          <p:nvSpPr>
            <p:cNvPr id="16863" name="WordArt 479">
              <a:extLst>
                <a:ext uri="{FF2B5EF4-FFF2-40B4-BE49-F238E27FC236}">
                  <a16:creationId xmlns:a16="http://schemas.microsoft.com/office/drawing/2014/main" id="{90A03850-CBD7-4977-A501-9DAF097FB9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16864" name="WordArt 480">
              <a:extLst>
                <a:ext uri="{FF2B5EF4-FFF2-40B4-BE49-F238E27FC236}">
                  <a16:creationId xmlns:a16="http://schemas.microsoft.com/office/drawing/2014/main" id="{9B3B6DBC-17A2-4FC5-B7CF-464CEC9211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16865" name="Group 481">
            <a:extLst>
              <a:ext uri="{FF2B5EF4-FFF2-40B4-BE49-F238E27FC236}">
                <a16:creationId xmlns:a16="http://schemas.microsoft.com/office/drawing/2014/main" id="{4C3C5165-CC01-4525-92FE-2E1382C95A34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975600"/>
            <a:ext cx="396875" cy="133350"/>
            <a:chOff x="4759" y="6469"/>
            <a:chExt cx="250" cy="84"/>
          </a:xfrm>
        </p:grpSpPr>
        <p:sp>
          <p:nvSpPr>
            <p:cNvPr id="16866" name="WordArt 482">
              <a:extLst>
                <a:ext uri="{FF2B5EF4-FFF2-40B4-BE49-F238E27FC236}">
                  <a16:creationId xmlns:a16="http://schemas.microsoft.com/office/drawing/2014/main" id="{1F61B625-CFA7-41B5-8BA7-5CDE842BA5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16867" name="WordArt 483">
              <a:extLst>
                <a:ext uri="{FF2B5EF4-FFF2-40B4-BE49-F238E27FC236}">
                  <a16:creationId xmlns:a16="http://schemas.microsoft.com/office/drawing/2014/main" id="{E291F38D-8371-402D-9434-41DE5776BB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16868" name="Group 484">
            <a:extLst>
              <a:ext uri="{FF2B5EF4-FFF2-40B4-BE49-F238E27FC236}">
                <a16:creationId xmlns:a16="http://schemas.microsoft.com/office/drawing/2014/main" id="{9C86069A-CAD0-4043-9936-3C45CF504CAD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556125"/>
            <a:ext cx="396875" cy="133350"/>
            <a:chOff x="4916" y="5449"/>
            <a:chExt cx="250" cy="84"/>
          </a:xfrm>
        </p:grpSpPr>
        <p:sp>
          <p:nvSpPr>
            <p:cNvPr id="16869" name="WordArt 485">
              <a:extLst>
                <a:ext uri="{FF2B5EF4-FFF2-40B4-BE49-F238E27FC236}">
                  <a16:creationId xmlns:a16="http://schemas.microsoft.com/office/drawing/2014/main" id="{D2A484DB-A713-41E2-8E45-12E8C424E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16870" name="WordArt 486">
              <a:extLst>
                <a:ext uri="{FF2B5EF4-FFF2-40B4-BE49-F238E27FC236}">
                  <a16:creationId xmlns:a16="http://schemas.microsoft.com/office/drawing/2014/main" id="{7B6B6859-62B3-4A83-BCB1-29A44ECD49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16871" name="Group 487">
            <a:extLst>
              <a:ext uri="{FF2B5EF4-FFF2-40B4-BE49-F238E27FC236}">
                <a16:creationId xmlns:a16="http://schemas.microsoft.com/office/drawing/2014/main" id="{4291438E-69E2-46EF-BF88-00160B2AB1DE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7437438"/>
            <a:ext cx="396875" cy="133350"/>
            <a:chOff x="5348" y="5449"/>
            <a:chExt cx="250" cy="84"/>
          </a:xfrm>
        </p:grpSpPr>
        <p:sp>
          <p:nvSpPr>
            <p:cNvPr id="16872" name="WordArt 488">
              <a:extLst>
                <a:ext uri="{FF2B5EF4-FFF2-40B4-BE49-F238E27FC236}">
                  <a16:creationId xmlns:a16="http://schemas.microsoft.com/office/drawing/2014/main" id="{1145BCF8-C8BD-4B72-9926-A234BC81D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16873" name="WordArt 489">
              <a:extLst>
                <a:ext uri="{FF2B5EF4-FFF2-40B4-BE49-F238E27FC236}">
                  <a16:creationId xmlns:a16="http://schemas.microsoft.com/office/drawing/2014/main" id="{794BB445-39CF-4FCD-BC82-94A4A2961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16874" name="Group 490">
            <a:extLst>
              <a:ext uri="{FF2B5EF4-FFF2-40B4-BE49-F238E27FC236}">
                <a16:creationId xmlns:a16="http://schemas.microsoft.com/office/drawing/2014/main" id="{5E2833B9-89B9-49A3-892F-D0638126440F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4600575"/>
            <a:ext cx="396875" cy="133350"/>
            <a:chOff x="4931" y="5646"/>
            <a:chExt cx="250" cy="84"/>
          </a:xfrm>
        </p:grpSpPr>
        <p:sp>
          <p:nvSpPr>
            <p:cNvPr id="16875" name="WordArt 491">
              <a:extLst>
                <a:ext uri="{FF2B5EF4-FFF2-40B4-BE49-F238E27FC236}">
                  <a16:creationId xmlns:a16="http://schemas.microsoft.com/office/drawing/2014/main" id="{A0424B61-7F60-49B8-80FA-687228CEF9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16876" name="WordArt 492">
              <a:extLst>
                <a:ext uri="{FF2B5EF4-FFF2-40B4-BE49-F238E27FC236}">
                  <a16:creationId xmlns:a16="http://schemas.microsoft.com/office/drawing/2014/main" id="{906FF38C-746A-4913-8C6A-BCC17C07CB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16877" name="Group 493">
            <a:extLst>
              <a:ext uri="{FF2B5EF4-FFF2-40B4-BE49-F238E27FC236}">
                <a16:creationId xmlns:a16="http://schemas.microsoft.com/office/drawing/2014/main" id="{F4186DBF-43D5-4D94-BBF2-08254C9CC039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031038"/>
            <a:ext cx="396875" cy="133350"/>
            <a:chOff x="5363" y="5646"/>
            <a:chExt cx="250" cy="84"/>
          </a:xfrm>
        </p:grpSpPr>
        <p:sp>
          <p:nvSpPr>
            <p:cNvPr id="16878" name="WordArt 494">
              <a:extLst>
                <a:ext uri="{FF2B5EF4-FFF2-40B4-BE49-F238E27FC236}">
                  <a16:creationId xmlns:a16="http://schemas.microsoft.com/office/drawing/2014/main" id="{8D60AD29-7839-4BC7-80CF-D2F1D7C82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16879" name="WordArt 495">
              <a:extLst>
                <a:ext uri="{FF2B5EF4-FFF2-40B4-BE49-F238E27FC236}">
                  <a16:creationId xmlns:a16="http://schemas.microsoft.com/office/drawing/2014/main" id="{0C182020-A5FB-441C-806B-7010802107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16880" name="Group 496">
            <a:extLst>
              <a:ext uri="{FF2B5EF4-FFF2-40B4-BE49-F238E27FC236}">
                <a16:creationId xmlns:a16="http://schemas.microsoft.com/office/drawing/2014/main" id="{2DB8252C-D961-4405-A34C-8A47F474A044}"/>
              </a:ext>
            </a:extLst>
          </p:cNvPr>
          <p:cNvGrpSpPr>
            <a:grpSpLocks/>
          </p:cNvGrpSpPr>
          <p:nvPr/>
        </p:nvGrpSpPr>
        <p:grpSpPr bwMode="auto">
          <a:xfrm>
            <a:off x="6518275" y="3114675"/>
            <a:ext cx="396875" cy="133350"/>
            <a:chOff x="4938" y="5790"/>
            <a:chExt cx="250" cy="84"/>
          </a:xfrm>
        </p:grpSpPr>
        <p:sp>
          <p:nvSpPr>
            <p:cNvPr id="16881" name="WordArt 497">
              <a:extLst>
                <a:ext uri="{FF2B5EF4-FFF2-40B4-BE49-F238E27FC236}">
                  <a16:creationId xmlns:a16="http://schemas.microsoft.com/office/drawing/2014/main" id="{A8D1EC86-4A5A-4679-B453-1FCF9F83A6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16882" name="WordArt 498">
              <a:extLst>
                <a:ext uri="{FF2B5EF4-FFF2-40B4-BE49-F238E27FC236}">
                  <a16:creationId xmlns:a16="http://schemas.microsoft.com/office/drawing/2014/main" id="{F0BED8FF-BA19-406A-BB21-09CE52ABC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16883" name="Group 499">
            <a:extLst>
              <a:ext uri="{FF2B5EF4-FFF2-40B4-BE49-F238E27FC236}">
                <a16:creationId xmlns:a16="http://schemas.microsoft.com/office/drawing/2014/main" id="{0AEDA5F8-E738-4DC4-9C63-98A9A3DC50AC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075488"/>
            <a:ext cx="396875" cy="133350"/>
            <a:chOff x="5370" y="5790"/>
            <a:chExt cx="250" cy="84"/>
          </a:xfrm>
        </p:grpSpPr>
        <p:sp>
          <p:nvSpPr>
            <p:cNvPr id="16884" name="WordArt 500">
              <a:extLst>
                <a:ext uri="{FF2B5EF4-FFF2-40B4-BE49-F238E27FC236}">
                  <a16:creationId xmlns:a16="http://schemas.microsoft.com/office/drawing/2014/main" id="{E116BE96-CEF0-423B-9B0D-BA43AEF4FF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16885" name="WordArt 501">
              <a:extLst>
                <a:ext uri="{FF2B5EF4-FFF2-40B4-BE49-F238E27FC236}">
                  <a16:creationId xmlns:a16="http://schemas.microsoft.com/office/drawing/2014/main" id="{55C49E97-0661-4476-A946-B642B7E846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16886" name="Group 502">
            <a:extLst>
              <a:ext uri="{FF2B5EF4-FFF2-40B4-BE49-F238E27FC236}">
                <a16:creationId xmlns:a16="http://schemas.microsoft.com/office/drawing/2014/main" id="{8232478C-F0E5-4EC8-9AC8-D7D826F1E5BD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3475038"/>
            <a:ext cx="396875" cy="133350"/>
            <a:chOff x="4931" y="5986"/>
            <a:chExt cx="250" cy="84"/>
          </a:xfrm>
        </p:grpSpPr>
        <p:sp>
          <p:nvSpPr>
            <p:cNvPr id="16887" name="WordArt 503">
              <a:extLst>
                <a:ext uri="{FF2B5EF4-FFF2-40B4-BE49-F238E27FC236}">
                  <a16:creationId xmlns:a16="http://schemas.microsoft.com/office/drawing/2014/main" id="{E8445CB0-46B6-43B3-B22B-68B33B16C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16888" name="WordArt 504">
              <a:extLst>
                <a:ext uri="{FF2B5EF4-FFF2-40B4-BE49-F238E27FC236}">
                  <a16:creationId xmlns:a16="http://schemas.microsoft.com/office/drawing/2014/main" id="{FE5788E9-BF0B-4CF8-AA06-C8D688978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16889" name="Group 505">
            <a:extLst>
              <a:ext uri="{FF2B5EF4-FFF2-40B4-BE49-F238E27FC236}">
                <a16:creationId xmlns:a16="http://schemas.microsoft.com/office/drawing/2014/main" id="{7614CC65-C3B4-49B7-883C-8A71522C3CDF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750175"/>
            <a:ext cx="396875" cy="133350"/>
            <a:chOff x="4781" y="7150"/>
            <a:chExt cx="250" cy="84"/>
          </a:xfrm>
        </p:grpSpPr>
        <p:sp>
          <p:nvSpPr>
            <p:cNvPr id="16890" name="WordArt 506">
              <a:extLst>
                <a:ext uri="{FF2B5EF4-FFF2-40B4-BE49-F238E27FC236}">
                  <a16:creationId xmlns:a16="http://schemas.microsoft.com/office/drawing/2014/main" id="{07E1E746-A95F-4122-B705-005C134721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16891" name="WordArt 507">
              <a:extLst>
                <a:ext uri="{FF2B5EF4-FFF2-40B4-BE49-F238E27FC236}">
                  <a16:creationId xmlns:a16="http://schemas.microsoft.com/office/drawing/2014/main" id="{B73CF6AA-80EC-4997-937B-9E67FCFC1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16892" name="Group 508">
            <a:extLst>
              <a:ext uri="{FF2B5EF4-FFF2-40B4-BE49-F238E27FC236}">
                <a16:creationId xmlns:a16="http://schemas.microsoft.com/office/drawing/2014/main" id="{88D11DE6-EFB3-464E-A3F8-6758848D08C5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375150"/>
            <a:ext cx="396875" cy="133350"/>
            <a:chOff x="4938" y="6130"/>
            <a:chExt cx="250" cy="84"/>
          </a:xfrm>
        </p:grpSpPr>
        <p:sp>
          <p:nvSpPr>
            <p:cNvPr id="16893" name="WordArt 509">
              <a:extLst>
                <a:ext uri="{FF2B5EF4-FFF2-40B4-BE49-F238E27FC236}">
                  <a16:creationId xmlns:a16="http://schemas.microsoft.com/office/drawing/2014/main" id="{7E9E8D45-6198-4F0D-8249-A48C578604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16894" name="WordArt 510">
              <a:extLst>
                <a:ext uri="{FF2B5EF4-FFF2-40B4-BE49-F238E27FC236}">
                  <a16:creationId xmlns:a16="http://schemas.microsoft.com/office/drawing/2014/main" id="{A5CF4C7D-FF74-45A7-9BDE-058BE5E44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  <p:grpSp>
        <p:nvGrpSpPr>
          <p:cNvPr id="16895" name="Group 511">
            <a:extLst>
              <a:ext uri="{FF2B5EF4-FFF2-40B4-BE49-F238E27FC236}">
                <a16:creationId xmlns:a16="http://schemas.microsoft.com/office/drawing/2014/main" id="{0555DF7B-32F0-4EEB-AA3D-0F76D6C7E36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505950"/>
            <a:ext cx="396875" cy="133350"/>
            <a:chOff x="4788" y="7294"/>
            <a:chExt cx="250" cy="84"/>
          </a:xfrm>
        </p:grpSpPr>
        <p:sp>
          <p:nvSpPr>
            <p:cNvPr id="16896" name="WordArt 512">
              <a:extLst>
                <a:ext uri="{FF2B5EF4-FFF2-40B4-BE49-F238E27FC236}">
                  <a16:creationId xmlns:a16="http://schemas.microsoft.com/office/drawing/2014/main" id="{B23ACB48-9EBD-4B21-BD15-631C51183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16897" name="WordArt 513">
              <a:extLst>
                <a:ext uri="{FF2B5EF4-FFF2-40B4-BE49-F238E27FC236}">
                  <a16:creationId xmlns:a16="http://schemas.microsoft.com/office/drawing/2014/main" id="{142E85E9-B1C8-4D8B-8F56-7FEC6F822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16898" name="Group 514">
            <a:extLst>
              <a:ext uri="{FF2B5EF4-FFF2-40B4-BE49-F238E27FC236}">
                <a16:creationId xmlns:a16="http://schemas.microsoft.com/office/drawing/2014/main" id="{66CD9E35-921A-49C9-9CC3-26447F03B236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091738"/>
            <a:ext cx="396875" cy="133350"/>
            <a:chOff x="4781" y="7490"/>
            <a:chExt cx="250" cy="84"/>
          </a:xfrm>
        </p:grpSpPr>
        <p:sp>
          <p:nvSpPr>
            <p:cNvPr id="16899" name="WordArt 515">
              <a:extLst>
                <a:ext uri="{FF2B5EF4-FFF2-40B4-BE49-F238E27FC236}">
                  <a16:creationId xmlns:a16="http://schemas.microsoft.com/office/drawing/2014/main" id="{7A65E56C-1041-48C5-BF12-B440772019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16900" name="WordArt 516">
              <a:extLst>
                <a:ext uri="{FF2B5EF4-FFF2-40B4-BE49-F238E27FC236}">
                  <a16:creationId xmlns:a16="http://schemas.microsoft.com/office/drawing/2014/main" id="{4E8C456E-9D5B-48B0-9E45-A6B595BF7E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F4008523-A15F-4EFB-B140-3CB34D7E2041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600575"/>
            <a:ext cx="2160587" cy="1979613"/>
            <a:chOff x="1663" y="2898"/>
            <a:chExt cx="1361" cy="1247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82C444DF-FBC8-4915-BE10-8015B4D2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125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114 w 340"/>
                <a:gd name="T3" fmla="*/ 0 h 453"/>
                <a:gd name="T4" fmla="*/ 114 w 340"/>
                <a:gd name="T5" fmla="*/ 113 h 453"/>
                <a:gd name="T6" fmla="*/ 227 w 340"/>
                <a:gd name="T7" fmla="*/ 113 h 453"/>
                <a:gd name="T8" fmla="*/ 227 w 340"/>
                <a:gd name="T9" fmla="*/ 227 h 453"/>
                <a:gd name="T10" fmla="*/ 340 w 340"/>
                <a:gd name="T11" fmla="*/ 227 h 453"/>
                <a:gd name="T12" fmla="*/ 340 w 340"/>
                <a:gd name="T13" fmla="*/ 453 h 453"/>
                <a:gd name="T14" fmla="*/ 227 w 340"/>
                <a:gd name="T15" fmla="*/ 453 h 453"/>
                <a:gd name="T16" fmla="*/ 227 w 340"/>
                <a:gd name="T17" fmla="*/ 340 h 453"/>
                <a:gd name="T18" fmla="*/ 114 w 340"/>
                <a:gd name="T19" fmla="*/ 340 h 453"/>
                <a:gd name="T20" fmla="*/ 114 w 340"/>
                <a:gd name="T21" fmla="*/ 227 h 453"/>
                <a:gd name="T22" fmla="*/ 0 w 340"/>
                <a:gd name="T23" fmla="*/ 227 h 453"/>
                <a:gd name="T24" fmla="*/ 0 w 340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FE2BC4FA-0243-4466-A70A-CFBFEFFB4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352"/>
              <a:ext cx="567" cy="453"/>
            </a:xfrm>
            <a:custGeom>
              <a:avLst/>
              <a:gdLst>
                <a:gd name="T0" fmla="*/ 113 w 567"/>
                <a:gd name="T1" fmla="*/ 0 h 453"/>
                <a:gd name="T2" fmla="*/ 454 w 567"/>
                <a:gd name="T3" fmla="*/ 0 h 453"/>
                <a:gd name="T4" fmla="*/ 454 w 567"/>
                <a:gd name="T5" fmla="*/ 226 h 453"/>
                <a:gd name="T6" fmla="*/ 567 w 567"/>
                <a:gd name="T7" fmla="*/ 226 h 453"/>
                <a:gd name="T8" fmla="*/ 567 w 567"/>
                <a:gd name="T9" fmla="*/ 340 h 453"/>
                <a:gd name="T10" fmla="*/ 454 w 567"/>
                <a:gd name="T11" fmla="*/ 340 h 453"/>
                <a:gd name="T12" fmla="*/ 454 w 567"/>
                <a:gd name="T13" fmla="*/ 453 h 453"/>
                <a:gd name="T14" fmla="*/ 340 w 567"/>
                <a:gd name="T15" fmla="*/ 453 h 453"/>
                <a:gd name="T16" fmla="*/ 113 w 567"/>
                <a:gd name="T17" fmla="*/ 453 h 453"/>
                <a:gd name="T18" fmla="*/ 113 w 567"/>
                <a:gd name="T19" fmla="*/ 340 h 453"/>
                <a:gd name="T20" fmla="*/ 0 w 567"/>
                <a:gd name="T21" fmla="*/ 340 h 453"/>
                <a:gd name="T22" fmla="*/ 0 w 567"/>
                <a:gd name="T23" fmla="*/ 226 h 453"/>
                <a:gd name="T24" fmla="*/ 113 w 567"/>
                <a:gd name="T25" fmla="*/ 226 h 453"/>
                <a:gd name="T26" fmla="*/ 113 w 567"/>
                <a:gd name="T2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3">
                  <a:moveTo>
                    <a:pt x="113" y="0"/>
                  </a:moveTo>
                  <a:lnTo>
                    <a:pt x="454" y="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B3D05E25-31A2-4359-AF0B-4F1F9B654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794" cy="567"/>
            </a:xfrm>
            <a:custGeom>
              <a:avLst/>
              <a:gdLst>
                <a:gd name="T0" fmla="*/ 227 w 794"/>
                <a:gd name="T1" fmla="*/ 0 h 567"/>
                <a:gd name="T2" fmla="*/ 340 w 794"/>
                <a:gd name="T3" fmla="*/ 0 h 567"/>
                <a:gd name="T4" fmla="*/ 340 w 794"/>
                <a:gd name="T5" fmla="*/ 114 h 567"/>
                <a:gd name="T6" fmla="*/ 454 w 794"/>
                <a:gd name="T7" fmla="*/ 114 h 567"/>
                <a:gd name="T8" fmla="*/ 454 w 794"/>
                <a:gd name="T9" fmla="*/ 227 h 567"/>
                <a:gd name="T10" fmla="*/ 681 w 794"/>
                <a:gd name="T11" fmla="*/ 227 h 567"/>
                <a:gd name="T12" fmla="*/ 681 w 794"/>
                <a:gd name="T13" fmla="*/ 114 h 567"/>
                <a:gd name="T14" fmla="*/ 794 w 794"/>
                <a:gd name="T15" fmla="*/ 114 h 567"/>
                <a:gd name="T16" fmla="*/ 794 w 794"/>
                <a:gd name="T17" fmla="*/ 454 h 567"/>
                <a:gd name="T18" fmla="*/ 681 w 794"/>
                <a:gd name="T19" fmla="*/ 454 h 567"/>
                <a:gd name="T20" fmla="*/ 681 w 794"/>
                <a:gd name="T21" fmla="*/ 567 h 567"/>
                <a:gd name="T22" fmla="*/ 454 w 794"/>
                <a:gd name="T23" fmla="*/ 567 h 567"/>
                <a:gd name="T24" fmla="*/ 454 w 794"/>
                <a:gd name="T25" fmla="*/ 341 h 567"/>
                <a:gd name="T26" fmla="*/ 0 w 794"/>
                <a:gd name="T27" fmla="*/ 341 h 567"/>
                <a:gd name="T28" fmla="*/ 0 w 794"/>
                <a:gd name="T29" fmla="*/ 227 h 567"/>
                <a:gd name="T30" fmla="*/ 114 w 794"/>
                <a:gd name="T31" fmla="*/ 227 h 567"/>
                <a:gd name="T32" fmla="*/ 114 w 794"/>
                <a:gd name="T33" fmla="*/ 114 h 567"/>
                <a:gd name="T34" fmla="*/ 227 w 794"/>
                <a:gd name="T35" fmla="*/ 114 h 567"/>
                <a:gd name="T36" fmla="*/ 227 w 79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567">
                  <a:moveTo>
                    <a:pt x="22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1AD04F6C-2CE5-4DDC-BDFB-F709BFE1B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238"/>
              <a:ext cx="794" cy="567"/>
            </a:xfrm>
            <a:custGeom>
              <a:avLst/>
              <a:gdLst>
                <a:gd name="T0" fmla="*/ 0 w 794"/>
                <a:gd name="T1" fmla="*/ 114 h 567"/>
                <a:gd name="T2" fmla="*/ 0 w 794"/>
                <a:gd name="T3" fmla="*/ 0 h 567"/>
                <a:gd name="T4" fmla="*/ 340 w 794"/>
                <a:gd name="T5" fmla="*/ 0 h 567"/>
                <a:gd name="T6" fmla="*/ 340 w 794"/>
                <a:gd name="T7" fmla="*/ 114 h 567"/>
                <a:gd name="T8" fmla="*/ 453 w 794"/>
                <a:gd name="T9" fmla="*/ 114 h 567"/>
                <a:gd name="T10" fmla="*/ 453 w 794"/>
                <a:gd name="T11" fmla="*/ 0 h 567"/>
                <a:gd name="T12" fmla="*/ 567 w 794"/>
                <a:gd name="T13" fmla="*/ 0 h 567"/>
                <a:gd name="T14" fmla="*/ 567 w 794"/>
                <a:gd name="T15" fmla="*/ 114 h 567"/>
                <a:gd name="T16" fmla="*/ 794 w 794"/>
                <a:gd name="T17" fmla="*/ 114 h 567"/>
                <a:gd name="T18" fmla="*/ 794 w 794"/>
                <a:gd name="T19" fmla="*/ 567 h 567"/>
                <a:gd name="T20" fmla="*/ 567 w 794"/>
                <a:gd name="T21" fmla="*/ 567 h 567"/>
                <a:gd name="T22" fmla="*/ 567 w 794"/>
                <a:gd name="T23" fmla="*/ 454 h 567"/>
                <a:gd name="T24" fmla="*/ 453 w 794"/>
                <a:gd name="T25" fmla="*/ 454 h 567"/>
                <a:gd name="T26" fmla="*/ 453 w 794"/>
                <a:gd name="T27" fmla="*/ 340 h 567"/>
                <a:gd name="T28" fmla="*/ 227 w 794"/>
                <a:gd name="T29" fmla="*/ 340 h 567"/>
                <a:gd name="T30" fmla="*/ 227 w 794"/>
                <a:gd name="T31" fmla="*/ 114 h 567"/>
                <a:gd name="T32" fmla="*/ 0 w 794"/>
                <a:gd name="T33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567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D3734AD9-49E8-4B60-B9B5-43B999F52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125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113 w 454"/>
                <a:gd name="T3" fmla="*/ 0 h 227"/>
                <a:gd name="T4" fmla="*/ 113 w 454"/>
                <a:gd name="T5" fmla="*/ 113 h 227"/>
                <a:gd name="T6" fmla="*/ 0 w 454"/>
                <a:gd name="T7" fmla="*/ 113 h 227"/>
                <a:gd name="T8" fmla="*/ 0 w 454"/>
                <a:gd name="T9" fmla="*/ 227 h 227"/>
                <a:gd name="T10" fmla="*/ 227 w 454"/>
                <a:gd name="T11" fmla="*/ 227 h 227"/>
                <a:gd name="T12" fmla="*/ 227 w 454"/>
                <a:gd name="T13" fmla="*/ 113 h 227"/>
                <a:gd name="T14" fmla="*/ 454 w 454"/>
                <a:gd name="T15" fmla="*/ 113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97738961-1E60-4EA7-BB4F-0DAF119D2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98"/>
              <a:ext cx="453" cy="340"/>
            </a:xfrm>
            <a:custGeom>
              <a:avLst/>
              <a:gdLst>
                <a:gd name="T0" fmla="*/ 453 w 453"/>
                <a:gd name="T1" fmla="*/ 227 h 340"/>
                <a:gd name="T2" fmla="*/ 453 w 453"/>
                <a:gd name="T3" fmla="*/ 0 h 340"/>
                <a:gd name="T4" fmla="*/ 226 w 453"/>
                <a:gd name="T5" fmla="*/ 0 h 340"/>
                <a:gd name="T6" fmla="*/ 226 w 453"/>
                <a:gd name="T7" fmla="*/ 113 h 340"/>
                <a:gd name="T8" fmla="*/ 0 w 453"/>
                <a:gd name="T9" fmla="*/ 113 h 340"/>
                <a:gd name="T10" fmla="*/ 0 w 453"/>
                <a:gd name="T11" fmla="*/ 340 h 340"/>
                <a:gd name="T12" fmla="*/ 226 w 453"/>
                <a:gd name="T13" fmla="*/ 340 h 340"/>
                <a:gd name="T14" fmla="*/ 226 w 453"/>
                <a:gd name="T15" fmla="*/ 227 h 340"/>
                <a:gd name="T16" fmla="*/ 453 w 453"/>
                <a:gd name="T1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0">
                  <a:moveTo>
                    <a:pt x="453" y="227"/>
                  </a:moveTo>
                  <a:lnTo>
                    <a:pt x="45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09" name="Group 201">
            <a:extLst>
              <a:ext uri="{FF2B5EF4-FFF2-40B4-BE49-F238E27FC236}">
                <a16:creationId xmlns:a16="http://schemas.microsoft.com/office/drawing/2014/main" id="{79EEEBD7-2692-427D-80A2-9D957B504E56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639763"/>
            <a:ext cx="9001125" cy="11882437"/>
            <a:chOff x="302" y="403"/>
            <a:chExt cx="5670" cy="7485"/>
          </a:xfrm>
        </p:grpSpPr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360D6E07-DE2A-4FBD-8D1E-B02B3512C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805"/>
              <a:ext cx="1247" cy="2041"/>
            </a:xfrm>
            <a:custGeom>
              <a:avLst/>
              <a:gdLst>
                <a:gd name="T0" fmla="*/ 1134 w 1247"/>
                <a:gd name="T1" fmla="*/ 114 h 2041"/>
                <a:gd name="T2" fmla="*/ 680 w 1247"/>
                <a:gd name="T3" fmla="*/ 114 h 2041"/>
                <a:gd name="T4" fmla="*/ 680 w 1247"/>
                <a:gd name="T5" fmla="*/ 0 h 2041"/>
                <a:gd name="T6" fmla="*/ 340 w 1247"/>
                <a:gd name="T7" fmla="*/ 0 h 2041"/>
                <a:gd name="T8" fmla="*/ 340 w 1247"/>
                <a:gd name="T9" fmla="*/ 114 h 2041"/>
                <a:gd name="T10" fmla="*/ 227 w 1247"/>
                <a:gd name="T11" fmla="*/ 114 h 2041"/>
                <a:gd name="T12" fmla="*/ 227 w 1247"/>
                <a:gd name="T13" fmla="*/ 227 h 2041"/>
                <a:gd name="T14" fmla="*/ 113 w 1247"/>
                <a:gd name="T15" fmla="*/ 227 h 2041"/>
                <a:gd name="T16" fmla="*/ 113 w 1247"/>
                <a:gd name="T17" fmla="*/ 340 h 2041"/>
                <a:gd name="T18" fmla="*/ 0 w 1247"/>
                <a:gd name="T19" fmla="*/ 340 h 2041"/>
                <a:gd name="T20" fmla="*/ 0 w 1247"/>
                <a:gd name="T21" fmla="*/ 454 h 2041"/>
                <a:gd name="T22" fmla="*/ 113 w 1247"/>
                <a:gd name="T23" fmla="*/ 454 h 2041"/>
                <a:gd name="T24" fmla="*/ 113 w 1247"/>
                <a:gd name="T25" fmla="*/ 681 h 2041"/>
                <a:gd name="T26" fmla="*/ 227 w 1247"/>
                <a:gd name="T27" fmla="*/ 681 h 2041"/>
                <a:gd name="T28" fmla="*/ 227 w 1247"/>
                <a:gd name="T29" fmla="*/ 794 h 2041"/>
                <a:gd name="T30" fmla="*/ 453 w 1247"/>
                <a:gd name="T31" fmla="*/ 794 h 2041"/>
                <a:gd name="T32" fmla="*/ 453 w 1247"/>
                <a:gd name="T33" fmla="*/ 1134 h 2041"/>
                <a:gd name="T34" fmla="*/ 567 w 1247"/>
                <a:gd name="T35" fmla="*/ 1134 h 2041"/>
                <a:gd name="T36" fmla="*/ 567 w 1247"/>
                <a:gd name="T37" fmla="*/ 1248 h 2041"/>
                <a:gd name="T38" fmla="*/ 680 w 1247"/>
                <a:gd name="T39" fmla="*/ 1248 h 2041"/>
                <a:gd name="T40" fmla="*/ 680 w 1247"/>
                <a:gd name="T41" fmla="*/ 1361 h 2041"/>
                <a:gd name="T42" fmla="*/ 567 w 1247"/>
                <a:gd name="T43" fmla="*/ 1361 h 2041"/>
                <a:gd name="T44" fmla="*/ 567 w 1247"/>
                <a:gd name="T45" fmla="*/ 1928 h 2041"/>
                <a:gd name="T46" fmla="*/ 680 w 1247"/>
                <a:gd name="T47" fmla="*/ 1928 h 2041"/>
                <a:gd name="T48" fmla="*/ 680 w 1247"/>
                <a:gd name="T49" fmla="*/ 2041 h 2041"/>
                <a:gd name="T50" fmla="*/ 794 w 1247"/>
                <a:gd name="T51" fmla="*/ 2041 h 2041"/>
                <a:gd name="T52" fmla="*/ 794 w 1247"/>
                <a:gd name="T53" fmla="*/ 1928 h 2041"/>
                <a:gd name="T54" fmla="*/ 907 w 1247"/>
                <a:gd name="T55" fmla="*/ 1928 h 2041"/>
                <a:gd name="T56" fmla="*/ 907 w 1247"/>
                <a:gd name="T57" fmla="*/ 1701 h 2041"/>
                <a:gd name="T58" fmla="*/ 1020 w 1247"/>
                <a:gd name="T59" fmla="*/ 1701 h 2041"/>
                <a:gd name="T60" fmla="*/ 1020 w 1247"/>
                <a:gd name="T61" fmla="*/ 1588 h 2041"/>
                <a:gd name="T62" fmla="*/ 1134 w 1247"/>
                <a:gd name="T63" fmla="*/ 1588 h 2041"/>
                <a:gd name="T64" fmla="*/ 1134 w 1247"/>
                <a:gd name="T65" fmla="*/ 1361 h 2041"/>
                <a:gd name="T66" fmla="*/ 1020 w 1247"/>
                <a:gd name="T67" fmla="*/ 1361 h 2041"/>
                <a:gd name="T68" fmla="*/ 1020 w 1247"/>
                <a:gd name="T69" fmla="*/ 1021 h 2041"/>
                <a:gd name="T70" fmla="*/ 907 w 1247"/>
                <a:gd name="T71" fmla="*/ 1021 h 2041"/>
                <a:gd name="T72" fmla="*/ 907 w 1247"/>
                <a:gd name="T73" fmla="*/ 567 h 2041"/>
                <a:gd name="T74" fmla="*/ 1020 w 1247"/>
                <a:gd name="T75" fmla="*/ 567 h 2041"/>
                <a:gd name="T76" fmla="*/ 1020 w 1247"/>
                <a:gd name="T77" fmla="*/ 454 h 2041"/>
                <a:gd name="T78" fmla="*/ 1247 w 1247"/>
                <a:gd name="T79" fmla="*/ 454 h 2041"/>
                <a:gd name="T80" fmla="*/ 1247 w 1247"/>
                <a:gd name="T81" fmla="*/ 340 h 2041"/>
                <a:gd name="T82" fmla="*/ 1134 w 1247"/>
                <a:gd name="T83" fmla="*/ 340 h 2041"/>
                <a:gd name="T84" fmla="*/ 1134 w 1247"/>
                <a:gd name="T85" fmla="*/ 114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2041">
                  <a:moveTo>
                    <a:pt x="113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453" y="794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928"/>
                  </a:lnTo>
                  <a:lnTo>
                    <a:pt x="680" y="1928"/>
                  </a:lnTo>
                  <a:lnTo>
                    <a:pt x="680" y="2041"/>
                  </a:lnTo>
                  <a:lnTo>
                    <a:pt x="794" y="2041"/>
                  </a:lnTo>
                  <a:lnTo>
                    <a:pt x="794" y="1928"/>
                  </a:lnTo>
                  <a:lnTo>
                    <a:pt x="907" y="1928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7FFE9EFD-D523-4D14-A4B0-4B78CA0A7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4939"/>
              <a:ext cx="1588" cy="1361"/>
            </a:xfrm>
            <a:custGeom>
              <a:avLst/>
              <a:gdLst>
                <a:gd name="T0" fmla="*/ 1588 w 1588"/>
                <a:gd name="T1" fmla="*/ 1134 h 1361"/>
                <a:gd name="T2" fmla="*/ 1361 w 1588"/>
                <a:gd name="T3" fmla="*/ 1134 h 1361"/>
                <a:gd name="T4" fmla="*/ 1361 w 1588"/>
                <a:gd name="T5" fmla="*/ 1248 h 1361"/>
                <a:gd name="T6" fmla="*/ 1134 w 1588"/>
                <a:gd name="T7" fmla="*/ 1248 h 1361"/>
                <a:gd name="T8" fmla="*/ 1134 w 1588"/>
                <a:gd name="T9" fmla="*/ 1361 h 1361"/>
                <a:gd name="T10" fmla="*/ 794 w 1588"/>
                <a:gd name="T11" fmla="*/ 1361 h 1361"/>
                <a:gd name="T12" fmla="*/ 794 w 1588"/>
                <a:gd name="T13" fmla="*/ 1134 h 1361"/>
                <a:gd name="T14" fmla="*/ 680 w 1588"/>
                <a:gd name="T15" fmla="*/ 1134 h 1361"/>
                <a:gd name="T16" fmla="*/ 680 w 1588"/>
                <a:gd name="T17" fmla="*/ 794 h 1361"/>
                <a:gd name="T18" fmla="*/ 567 w 1588"/>
                <a:gd name="T19" fmla="*/ 794 h 1361"/>
                <a:gd name="T20" fmla="*/ 567 w 1588"/>
                <a:gd name="T21" fmla="*/ 681 h 1361"/>
                <a:gd name="T22" fmla="*/ 340 w 1588"/>
                <a:gd name="T23" fmla="*/ 681 h 1361"/>
                <a:gd name="T24" fmla="*/ 340 w 1588"/>
                <a:gd name="T25" fmla="*/ 567 h 1361"/>
                <a:gd name="T26" fmla="*/ 227 w 1588"/>
                <a:gd name="T27" fmla="*/ 567 h 1361"/>
                <a:gd name="T28" fmla="*/ 227 w 1588"/>
                <a:gd name="T29" fmla="*/ 340 h 1361"/>
                <a:gd name="T30" fmla="*/ 113 w 1588"/>
                <a:gd name="T31" fmla="*/ 340 h 1361"/>
                <a:gd name="T32" fmla="*/ 113 w 1588"/>
                <a:gd name="T33" fmla="*/ 227 h 1361"/>
                <a:gd name="T34" fmla="*/ 0 w 1588"/>
                <a:gd name="T35" fmla="*/ 227 h 1361"/>
                <a:gd name="T36" fmla="*/ 0 w 1588"/>
                <a:gd name="T37" fmla="*/ 0 h 1361"/>
                <a:gd name="T38" fmla="*/ 227 w 1588"/>
                <a:gd name="T39" fmla="*/ 0 h 1361"/>
                <a:gd name="T40" fmla="*/ 227 w 1588"/>
                <a:gd name="T41" fmla="*/ 227 h 1361"/>
                <a:gd name="T42" fmla="*/ 567 w 1588"/>
                <a:gd name="T43" fmla="*/ 227 h 1361"/>
                <a:gd name="T44" fmla="*/ 567 w 1588"/>
                <a:gd name="T45" fmla="*/ 340 h 1361"/>
                <a:gd name="T46" fmla="*/ 907 w 1588"/>
                <a:gd name="T47" fmla="*/ 340 h 1361"/>
                <a:gd name="T48" fmla="*/ 907 w 1588"/>
                <a:gd name="T49" fmla="*/ 227 h 1361"/>
                <a:gd name="T50" fmla="*/ 1021 w 1588"/>
                <a:gd name="T51" fmla="*/ 227 h 1361"/>
                <a:gd name="T52" fmla="*/ 1021 w 1588"/>
                <a:gd name="T53" fmla="*/ 114 h 1361"/>
                <a:gd name="T54" fmla="*/ 1247 w 1588"/>
                <a:gd name="T55" fmla="*/ 114 h 1361"/>
                <a:gd name="T56" fmla="*/ 1247 w 1588"/>
                <a:gd name="T57" fmla="*/ 227 h 1361"/>
                <a:gd name="T58" fmla="*/ 1247 w 1588"/>
                <a:gd name="T59" fmla="*/ 340 h 1361"/>
                <a:gd name="T60" fmla="*/ 1361 w 1588"/>
                <a:gd name="T61" fmla="*/ 340 h 1361"/>
                <a:gd name="T62" fmla="*/ 1361 w 1588"/>
                <a:gd name="T63" fmla="*/ 794 h 1361"/>
                <a:gd name="T64" fmla="*/ 1474 w 1588"/>
                <a:gd name="T65" fmla="*/ 794 h 1361"/>
                <a:gd name="T66" fmla="*/ 1474 w 1588"/>
                <a:gd name="T67" fmla="*/ 1021 h 1361"/>
                <a:gd name="T68" fmla="*/ 1588 w 1588"/>
                <a:gd name="T69" fmla="*/ 1021 h 1361"/>
                <a:gd name="T70" fmla="*/ 1588 w 1588"/>
                <a:gd name="T71" fmla="*/ 113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1361">
                  <a:moveTo>
                    <a:pt x="1588" y="1134"/>
                  </a:moveTo>
                  <a:lnTo>
                    <a:pt x="1361" y="1134"/>
                  </a:lnTo>
                  <a:lnTo>
                    <a:pt x="1361" y="1248"/>
                  </a:lnTo>
                  <a:lnTo>
                    <a:pt x="1134" y="1248"/>
                  </a:lnTo>
                  <a:lnTo>
                    <a:pt x="1134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680" y="1134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247" y="114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EC30DD37-BA0D-40D0-ACC7-7F84B3D19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486"/>
              <a:ext cx="1247" cy="793"/>
            </a:xfrm>
            <a:custGeom>
              <a:avLst/>
              <a:gdLst>
                <a:gd name="T0" fmla="*/ 1020 w 1247"/>
                <a:gd name="T1" fmla="*/ 340 h 793"/>
                <a:gd name="T2" fmla="*/ 907 w 1247"/>
                <a:gd name="T3" fmla="*/ 340 h 793"/>
                <a:gd name="T4" fmla="*/ 907 w 1247"/>
                <a:gd name="T5" fmla="*/ 453 h 793"/>
                <a:gd name="T6" fmla="*/ 680 w 1247"/>
                <a:gd name="T7" fmla="*/ 453 h 793"/>
                <a:gd name="T8" fmla="*/ 680 w 1247"/>
                <a:gd name="T9" fmla="*/ 567 h 793"/>
                <a:gd name="T10" fmla="*/ 567 w 1247"/>
                <a:gd name="T11" fmla="*/ 567 h 793"/>
                <a:gd name="T12" fmla="*/ 567 w 1247"/>
                <a:gd name="T13" fmla="*/ 226 h 793"/>
                <a:gd name="T14" fmla="*/ 227 w 1247"/>
                <a:gd name="T15" fmla="*/ 226 h 793"/>
                <a:gd name="T16" fmla="*/ 227 w 1247"/>
                <a:gd name="T17" fmla="*/ 113 h 793"/>
                <a:gd name="T18" fmla="*/ 340 w 1247"/>
                <a:gd name="T19" fmla="*/ 113 h 793"/>
                <a:gd name="T20" fmla="*/ 340 w 1247"/>
                <a:gd name="T21" fmla="*/ 0 h 793"/>
                <a:gd name="T22" fmla="*/ 113 w 1247"/>
                <a:gd name="T23" fmla="*/ 0 h 793"/>
                <a:gd name="T24" fmla="*/ 113 w 1247"/>
                <a:gd name="T25" fmla="*/ 113 h 793"/>
                <a:gd name="T26" fmla="*/ 0 w 1247"/>
                <a:gd name="T27" fmla="*/ 113 h 793"/>
                <a:gd name="T28" fmla="*/ 0 w 1247"/>
                <a:gd name="T29" fmla="*/ 340 h 793"/>
                <a:gd name="T30" fmla="*/ 113 w 1247"/>
                <a:gd name="T31" fmla="*/ 340 h 793"/>
                <a:gd name="T32" fmla="*/ 113 w 1247"/>
                <a:gd name="T33" fmla="*/ 453 h 793"/>
                <a:gd name="T34" fmla="*/ 0 w 1247"/>
                <a:gd name="T35" fmla="*/ 453 h 793"/>
                <a:gd name="T36" fmla="*/ 0 w 1247"/>
                <a:gd name="T37" fmla="*/ 680 h 793"/>
                <a:gd name="T38" fmla="*/ 340 w 1247"/>
                <a:gd name="T39" fmla="*/ 680 h 793"/>
                <a:gd name="T40" fmla="*/ 340 w 1247"/>
                <a:gd name="T41" fmla="*/ 793 h 793"/>
                <a:gd name="T42" fmla="*/ 567 w 1247"/>
                <a:gd name="T43" fmla="*/ 793 h 793"/>
                <a:gd name="T44" fmla="*/ 680 w 1247"/>
                <a:gd name="T45" fmla="*/ 793 h 793"/>
                <a:gd name="T46" fmla="*/ 680 w 1247"/>
                <a:gd name="T47" fmla="*/ 680 h 793"/>
                <a:gd name="T48" fmla="*/ 794 w 1247"/>
                <a:gd name="T49" fmla="*/ 680 h 793"/>
                <a:gd name="T50" fmla="*/ 794 w 1247"/>
                <a:gd name="T51" fmla="*/ 567 h 793"/>
                <a:gd name="T52" fmla="*/ 1020 w 1247"/>
                <a:gd name="T53" fmla="*/ 567 h 793"/>
                <a:gd name="T54" fmla="*/ 1020 w 1247"/>
                <a:gd name="T55" fmla="*/ 793 h 793"/>
                <a:gd name="T56" fmla="*/ 1134 w 1247"/>
                <a:gd name="T57" fmla="*/ 793 h 793"/>
                <a:gd name="T58" fmla="*/ 1134 w 1247"/>
                <a:gd name="T59" fmla="*/ 680 h 793"/>
                <a:gd name="T60" fmla="*/ 1247 w 1247"/>
                <a:gd name="T61" fmla="*/ 680 h 793"/>
                <a:gd name="T62" fmla="*/ 1247 w 1247"/>
                <a:gd name="T63" fmla="*/ 567 h 793"/>
                <a:gd name="T64" fmla="*/ 1134 w 1247"/>
                <a:gd name="T65" fmla="*/ 567 h 793"/>
                <a:gd name="T66" fmla="*/ 1134 w 1247"/>
                <a:gd name="T67" fmla="*/ 453 h 793"/>
                <a:gd name="T68" fmla="*/ 1020 w 1247"/>
                <a:gd name="T69" fmla="*/ 453 h 793"/>
                <a:gd name="T70" fmla="*/ 1020 w 1247"/>
                <a:gd name="T71" fmla="*/ 34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793">
                  <a:moveTo>
                    <a:pt x="1020" y="340"/>
                  </a:moveTo>
                  <a:lnTo>
                    <a:pt x="907" y="340"/>
                  </a:lnTo>
                  <a:lnTo>
                    <a:pt x="90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020" y="567"/>
                  </a:lnTo>
                  <a:lnTo>
                    <a:pt x="1020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E5D45AF4-1A22-4F4F-859C-D27685215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59"/>
              <a:ext cx="793" cy="794"/>
            </a:xfrm>
            <a:custGeom>
              <a:avLst/>
              <a:gdLst>
                <a:gd name="T0" fmla="*/ 453 w 793"/>
                <a:gd name="T1" fmla="*/ 0 h 794"/>
                <a:gd name="T2" fmla="*/ 226 w 793"/>
                <a:gd name="T3" fmla="*/ 0 h 794"/>
                <a:gd name="T4" fmla="*/ 226 w 793"/>
                <a:gd name="T5" fmla="*/ 113 h 794"/>
                <a:gd name="T6" fmla="*/ 113 w 793"/>
                <a:gd name="T7" fmla="*/ 113 h 794"/>
                <a:gd name="T8" fmla="*/ 113 w 793"/>
                <a:gd name="T9" fmla="*/ 340 h 794"/>
                <a:gd name="T10" fmla="*/ 0 w 793"/>
                <a:gd name="T11" fmla="*/ 340 h 794"/>
                <a:gd name="T12" fmla="*/ 0 w 793"/>
                <a:gd name="T13" fmla="*/ 453 h 794"/>
                <a:gd name="T14" fmla="*/ 340 w 793"/>
                <a:gd name="T15" fmla="*/ 453 h 794"/>
                <a:gd name="T16" fmla="*/ 340 w 793"/>
                <a:gd name="T17" fmla="*/ 794 h 794"/>
                <a:gd name="T18" fmla="*/ 453 w 793"/>
                <a:gd name="T19" fmla="*/ 794 h 794"/>
                <a:gd name="T20" fmla="*/ 453 w 793"/>
                <a:gd name="T21" fmla="*/ 680 h 794"/>
                <a:gd name="T22" fmla="*/ 680 w 793"/>
                <a:gd name="T23" fmla="*/ 680 h 794"/>
                <a:gd name="T24" fmla="*/ 680 w 793"/>
                <a:gd name="T25" fmla="*/ 567 h 794"/>
                <a:gd name="T26" fmla="*/ 793 w 793"/>
                <a:gd name="T27" fmla="*/ 567 h 794"/>
                <a:gd name="T28" fmla="*/ 793 w 793"/>
                <a:gd name="T29" fmla="*/ 340 h 794"/>
                <a:gd name="T30" fmla="*/ 567 w 793"/>
                <a:gd name="T31" fmla="*/ 340 h 794"/>
                <a:gd name="T32" fmla="*/ 567 w 793"/>
                <a:gd name="T33" fmla="*/ 227 h 794"/>
                <a:gd name="T34" fmla="*/ 453 w 793"/>
                <a:gd name="T35" fmla="*/ 227 h 794"/>
                <a:gd name="T36" fmla="*/ 453 w 793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794">
                  <a:moveTo>
                    <a:pt x="45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C4317F73-6196-476A-878D-98B4FD022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5053"/>
              <a:ext cx="1134" cy="1360"/>
            </a:xfrm>
            <a:custGeom>
              <a:avLst/>
              <a:gdLst>
                <a:gd name="T0" fmla="*/ 1134 w 1134"/>
                <a:gd name="T1" fmla="*/ 1247 h 1360"/>
                <a:gd name="T2" fmla="*/ 794 w 1134"/>
                <a:gd name="T3" fmla="*/ 1247 h 1360"/>
                <a:gd name="T4" fmla="*/ 794 w 1134"/>
                <a:gd name="T5" fmla="*/ 1360 h 1360"/>
                <a:gd name="T6" fmla="*/ 680 w 1134"/>
                <a:gd name="T7" fmla="*/ 1360 h 1360"/>
                <a:gd name="T8" fmla="*/ 680 w 1134"/>
                <a:gd name="T9" fmla="*/ 1247 h 1360"/>
                <a:gd name="T10" fmla="*/ 453 w 1134"/>
                <a:gd name="T11" fmla="*/ 1247 h 1360"/>
                <a:gd name="T12" fmla="*/ 227 w 1134"/>
                <a:gd name="T13" fmla="*/ 1247 h 1360"/>
                <a:gd name="T14" fmla="*/ 227 w 1134"/>
                <a:gd name="T15" fmla="*/ 907 h 1360"/>
                <a:gd name="T16" fmla="*/ 340 w 1134"/>
                <a:gd name="T17" fmla="*/ 907 h 1360"/>
                <a:gd name="T18" fmla="*/ 340 w 1134"/>
                <a:gd name="T19" fmla="*/ 793 h 1360"/>
                <a:gd name="T20" fmla="*/ 453 w 1134"/>
                <a:gd name="T21" fmla="*/ 793 h 1360"/>
                <a:gd name="T22" fmla="*/ 453 w 1134"/>
                <a:gd name="T23" fmla="*/ 567 h 1360"/>
                <a:gd name="T24" fmla="*/ 340 w 1134"/>
                <a:gd name="T25" fmla="*/ 567 h 1360"/>
                <a:gd name="T26" fmla="*/ 340 w 1134"/>
                <a:gd name="T27" fmla="*/ 340 h 1360"/>
                <a:gd name="T28" fmla="*/ 0 w 1134"/>
                <a:gd name="T29" fmla="*/ 340 h 1360"/>
                <a:gd name="T30" fmla="*/ 0 w 1134"/>
                <a:gd name="T31" fmla="*/ 226 h 1360"/>
                <a:gd name="T32" fmla="*/ 227 w 1134"/>
                <a:gd name="T33" fmla="*/ 226 h 1360"/>
                <a:gd name="T34" fmla="*/ 227 w 1134"/>
                <a:gd name="T35" fmla="*/ 0 h 1360"/>
                <a:gd name="T36" fmla="*/ 340 w 1134"/>
                <a:gd name="T37" fmla="*/ 0 h 1360"/>
                <a:gd name="T38" fmla="*/ 340 w 1134"/>
                <a:gd name="T39" fmla="*/ 113 h 1360"/>
                <a:gd name="T40" fmla="*/ 453 w 1134"/>
                <a:gd name="T41" fmla="*/ 113 h 1360"/>
                <a:gd name="T42" fmla="*/ 453 w 1134"/>
                <a:gd name="T43" fmla="*/ 226 h 1360"/>
                <a:gd name="T44" fmla="*/ 567 w 1134"/>
                <a:gd name="T45" fmla="*/ 226 h 1360"/>
                <a:gd name="T46" fmla="*/ 567 w 1134"/>
                <a:gd name="T47" fmla="*/ 453 h 1360"/>
                <a:gd name="T48" fmla="*/ 680 w 1134"/>
                <a:gd name="T49" fmla="*/ 453 h 1360"/>
                <a:gd name="T50" fmla="*/ 680 w 1134"/>
                <a:gd name="T51" fmla="*/ 567 h 1360"/>
                <a:gd name="T52" fmla="*/ 907 w 1134"/>
                <a:gd name="T53" fmla="*/ 567 h 1360"/>
                <a:gd name="T54" fmla="*/ 907 w 1134"/>
                <a:gd name="T55" fmla="*/ 680 h 1360"/>
                <a:gd name="T56" fmla="*/ 1020 w 1134"/>
                <a:gd name="T57" fmla="*/ 680 h 1360"/>
                <a:gd name="T58" fmla="*/ 1020 w 1134"/>
                <a:gd name="T59" fmla="*/ 1020 h 1360"/>
                <a:gd name="T60" fmla="*/ 1134 w 1134"/>
                <a:gd name="T61" fmla="*/ 1020 h 1360"/>
                <a:gd name="T62" fmla="*/ 1134 w 1134"/>
                <a:gd name="T63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360">
                  <a:moveTo>
                    <a:pt x="1134" y="1247"/>
                  </a:moveTo>
                  <a:lnTo>
                    <a:pt x="794" y="1247"/>
                  </a:lnTo>
                  <a:lnTo>
                    <a:pt x="794" y="1360"/>
                  </a:lnTo>
                  <a:lnTo>
                    <a:pt x="680" y="1360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227" y="124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1020"/>
                  </a:lnTo>
                  <a:lnTo>
                    <a:pt x="1134" y="1020"/>
                  </a:lnTo>
                  <a:lnTo>
                    <a:pt x="1134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75108A14-4F55-435F-ABBA-8009A89A1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300"/>
              <a:ext cx="567" cy="340"/>
            </a:xfrm>
            <a:custGeom>
              <a:avLst/>
              <a:gdLst>
                <a:gd name="T0" fmla="*/ 567 w 567"/>
                <a:gd name="T1" fmla="*/ 113 h 340"/>
                <a:gd name="T2" fmla="*/ 567 w 567"/>
                <a:gd name="T3" fmla="*/ 227 h 340"/>
                <a:gd name="T4" fmla="*/ 226 w 567"/>
                <a:gd name="T5" fmla="*/ 227 h 340"/>
                <a:gd name="T6" fmla="*/ 226 w 567"/>
                <a:gd name="T7" fmla="*/ 340 h 340"/>
                <a:gd name="T8" fmla="*/ 0 w 567"/>
                <a:gd name="T9" fmla="*/ 340 h 340"/>
                <a:gd name="T10" fmla="*/ 0 w 567"/>
                <a:gd name="T11" fmla="*/ 0 h 340"/>
                <a:gd name="T12" fmla="*/ 453 w 567"/>
                <a:gd name="T13" fmla="*/ 0 h 340"/>
                <a:gd name="T14" fmla="*/ 453 w 567"/>
                <a:gd name="T15" fmla="*/ 113 h 340"/>
                <a:gd name="T16" fmla="*/ 567 w 567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113"/>
                  </a:moveTo>
                  <a:lnTo>
                    <a:pt x="567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8000A258-9AD0-4A02-91CC-2E1E3ABA6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073"/>
              <a:ext cx="1360" cy="794"/>
            </a:xfrm>
            <a:custGeom>
              <a:avLst/>
              <a:gdLst>
                <a:gd name="T0" fmla="*/ 0 w 1360"/>
                <a:gd name="T1" fmla="*/ 454 h 794"/>
                <a:gd name="T2" fmla="*/ 340 w 1360"/>
                <a:gd name="T3" fmla="*/ 454 h 794"/>
                <a:gd name="T4" fmla="*/ 340 w 1360"/>
                <a:gd name="T5" fmla="*/ 567 h 794"/>
                <a:gd name="T6" fmla="*/ 453 w 1360"/>
                <a:gd name="T7" fmla="*/ 567 h 794"/>
                <a:gd name="T8" fmla="*/ 453 w 1360"/>
                <a:gd name="T9" fmla="*/ 794 h 794"/>
                <a:gd name="T10" fmla="*/ 793 w 1360"/>
                <a:gd name="T11" fmla="*/ 794 h 794"/>
                <a:gd name="T12" fmla="*/ 793 w 1360"/>
                <a:gd name="T13" fmla="*/ 681 h 794"/>
                <a:gd name="T14" fmla="*/ 907 w 1360"/>
                <a:gd name="T15" fmla="*/ 681 h 794"/>
                <a:gd name="T16" fmla="*/ 907 w 1360"/>
                <a:gd name="T17" fmla="*/ 454 h 794"/>
                <a:gd name="T18" fmla="*/ 1360 w 1360"/>
                <a:gd name="T19" fmla="*/ 454 h 794"/>
                <a:gd name="T20" fmla="*/ 1360 w 1360"/>
                <a:gd name="T21" fmla="*/ 114 h 794"/>
                <a:gd name="T22" fmla="*/ 1134 w 1360"/>
                <a:gd name="T23" fmla="*/ 114 h 794"/>
                <a:gd name="T24" fmla="*/ 1134 w 1360"/>
                <a:gd name="T25" fmla="*/ 0 h 794"/>
                <a:gd name="T26" fmla="*/ 907 w 1360"/>
                <a:gd name="T27" fmla="*/ 0 h 794"/>
                <a:gd name="T28" fmla="*/ 907 w 1360"/>
                <a:gd name="T29" fmla="*/ 114 h 794"/>
                <a:gd name="T30" fmla="*/ 680 w 1360"/>
                <a:gd name="T31" fmla="*/ 114 h 794"/>
                <a:gd name="T32" fmla="*/ 680 w 1360"/>
                <a:gd name="T33" fmla="*/ 227 h 794"/>
                <a:gd name="T34" fmla="*/ 0 w 1360"/>
                <a:gd name="T35" fmla="*/ 227 h 794"/>
                <a:gd name="T36" fmla="*/ 0 w 1360"/>
                <a:gd name="T3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0" h="794">
                  <a:moveTo>
                    <a:pt x="0" y="454"/>
                  </a:move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454"/>
                  </a:lnTo>
                  <a:lnTo>
                    <a:pt x="1360" y="454"/>
                  </a:lnTo>
                  <a:lnTo>
                    <a:pt x="1360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0" y="227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2155752A-AEAB-4F4D-8255-459DAB645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527"/>
              <a:ext cx="1134" cy="1361"/>
            </a:xfrm>
            <a:custGeom>
              <a:avLst/>
              <a:gdLst>
                <a:gd name="T0" fmla="*/ 113 w 1134"/>
                <a:gd name="T1" fmla="*/ 1361 h 1361"/>
                <a:gd name="T2" fmla="*/ 567 w 1134"/>
                <a:gd name="T3" fmla="*/ 1361 h 1361"/>
                <a:gd name="T4" fmla="*/ 567 w 1134"/>
                <a:gd name="T5" fmla="*/ 1247 h 1361"/>
                <a:gd name="T6" fmla="*/ 680 w 1134"/>
                <a:gd name="T7" fmla="*/ 1247 h 1361"/>
                <a:gd name="T8" fmla="*/ 680 w 1134"/>
                <a:gd name="T9" fmla="*/ 907 h 1361"/>
                <a:gd name="T10" fmla="*/ 793 w 1134"/>
                <a:gd name="T11" fmla="*/ 907 h 1361"/>
                <a:gd name="T12" fmla="*/ 793 w 1134"/>
                <a:gd name="T13" fmla="*/ 567 h 1361"/>
                <a:gd name="T14" fmla="*/ 1020 w 1134"/>
                <a:gd name="T15" fmla="*/ 567 h 1361"/>
                <a:gd name="T16" fmla="*/ 1020 w 1134"/>
                <a:gd name="T17" fmla="*/ 453 h 1361"/>
                <a:gd name="T18" fmla="*/ 1134 w 1134"/>
                <a:gd name="T19" fmla="*/ 453 h 1361"/>
                <a:gd name="T20" fmla="*/ 1134 w 1134"/>
                <a:gd name="T21" fmla="*/ 340 h 1361"/>
                <a:gd name="T22" fmla="*/ 1020 w 1134"/>
                <a:gd name="T23" fmla="*/ 340 h 1361"/>
                <a:gd name="T24" fmla="*/ 1020 w 1134"/>
                <a:gd name="T25" fmla="*/ 113 h 1361"/>
                <a:gd name="T26" fmla="*/ 907 w 1134"/>
                <a:gd name="T27" fmla="*/ 113 h 1361"/>
                <a:gd name="T28" fmla="*/ 907 w 1134"/>
                <a:gd name="T29" fmla="*/ 0 h 1361"/>
                <a:gd name="T30" fmla="*/ 226 w 1134"/>
                <a:gd name="T31" fmla="*/ 0 h 1361"/>
                <a:gd name="T32" fmla="*/ 226 w 1134"/>
                <a:gd name="T33" fmla="*/ 113 h 1361"/>
                <a:gd name="T34" fmla="*/ 113 w 1134"/>
                <a:gd name="T35" fmla="*/ 113 h 1361"/>
                <a:gd name="T36" fmla="*/ 113 w 1134"/>
                <a:gd name="T37" fmla="*/ 227 h 1361"/>
                <a:gd name="T38" fmla="*/ 0 w 1134"/>
                <a:gd name="T39" fmla="*/ 227 h 1361"/>
                <a:gd name="T40" fmla="*/ 0 w 1134"/>
                <a:gd name="T41" fmla="*/ 567 h 1361"/>
                <a:gd name="T42" fmla="*/ 113 w 1134"/>
                <a:gd name="T43" fmla="*/ 567 h 1361"/>
                <a:gd name="T44" fmla="*/ 113 w 1134"/>
                <a:gd name="T45" fmla="*/ 453 h 1361"/>
                <a:gd name="T46" fmla="*/ 340 w 1134"/>
                <a:gd name="T47" fmla="*/ 453 h 1361"/>
                <a:gd name="T48" fmla="*/ 340 w 1134"/>
                <a:gd name="T49" fmla="*/ 680 h 1361"/>
                <a:gd name="T50" fmla="*/ 453 w 1134"/>
                <a:gd name="T51" fmla="*/ 680 h 1361"/>
                <a:gd name="T52" fmla="*/ 453 w 1134"/>
                <a:gd name="T53" fmla="*/ 567 h 1361"/>
                <a:gd name="T54" fmla="*/ 567 w 1134"/>
                <a:gd name="T55" fmla="*/ 567 h 1361"/>
                <a:gd name="T56" fmla="*/ 567 w 1134"/>
                <a:gd name="T57" fmla="*/ 794 h 1361"/>
                <a:gd name="T58" fmla="*/ 453 w 1134"/>
                <a:gd name="T59" fmla="*/ 794 h 1361"/>
                <a:gd name="T60" fmla="*/ 453 w 1134"/>
                <a:gd name="T61" fmla="*/ 1020 h 1361"/>
                <a:gd name="T62" fmla="*/ 567 w 1134"/>
                <a:gd name="T63" fmla="*/ 1020 h 1361"/>
                <a:gd name="T64" fmla="*/ 567 w 1134"/>
                <a:gd name="T65" fmla="*/ 1134 h 1361"/>
                <a:gd name="T66" fmla="*/ 113 w 1134"/>
                <a:gd name="T67" fmla="*/ 1134 h 1361"/>
                <a:gd name="T68" fmla="*/ 113 w 1134"/>
                <a:gd name="T69" fmla="*/ 1247 h 1361"/>
                <a:gd name="T70" fmla="*/ 0 w 1134"/>
                <a:gd name="T71" fmla="*/ 1247 h 1361"/>
                <a:gd name="T72" fmla="*/ 0 w 1134"/>
                <a:gd name="T73" fmla="*/ 1361 h 1361"/>
                <a:gd name="T74" fmla="*/ 113 w 1134"/>
                <a:gd name="T7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361">
                  <a:moveTo>
                    <a:pt x="113" y="1361"/>
                  </a:moveTo>
                  <a:lnTo>
                    <a:pt x="567" y="1361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0" y="1247"/>
                  </a:lnTo>
                  <a:lnTo>
                    <a:pt x="0" y="1361"/>
                  </a:lnTo>
                  <a:lnTo>
                    <a:pt x="113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FF6D6EA1-233A-49D7-896C-AD4B405E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6980"/>
              <a:ext cx="908" cy="794"/>
            </a:xfrm>
            <a:custGeom>
              <a:avLst/>
              <a:gdLst>
                <a:gd name="T0" fmla="*/ 454 w 908"/>
                <a:gd name="T1" fmla="*/ 114 h 794"/>
                <a:gd name="T2" fmla="*/ 454 w 908"/>
                <a:gd name="T3" fmla="*/ 0 h 794"/>
                <a:gd name="T4" fmla="*/ 681 w 908"/>
                <a:gd name="T5" fmla="*/ 0 h 794"/>
                <a:gd name="T6" fmla="*/ 681 w 908"/>
                <a:gd name="T7" fmla="*/ 227 h 794"/>
                <a:gd name="T8" fmla="*/ 794 w 908"/>
                <a:gd name="T9" fmla="*/ 227 h 794"/>
                <a:gd name="T10" fmla="*/ 794 w 908"/>
                <a:gd name="T11" fmla="*/ 114 h 794"/>
                <a:gd name="T12" fmla="*/ 908 w 908"/>
                <a:gd name="T13" fmla="*/ 114 h 794"/>
                <a:gd name="T14" fmla="*/ 908 w 908"/>
                <a:gd name="T15" fmla="*/ 341 h 794"/>
                <a:gd name="T16" fmla="*/ 794 w 908"/>
                <a:gd name="T17" fmla="*/ 341 h 794"/>
                <a:gd name="T18" fmla="*/ 794 w 908"/>
                <a:gd name="T19" fmla="*/ 567 h 794"/>
                <a:gd name="T20" fmla="*/ 908 w 908"/>
                <a:gd name="T21" fmla="*/ 567 h 794"/>
                <a:gd name="T22" fmla="*/ 908 w 908"/>
                <a:gd name="T23" fmla="*/ 681 h 794"/>
                <a:gd name="T24" fmla="*/ 454 w 908"/>
                <a:gd name="T25" fmla="*/ 681 h 794"/>
                <a:gd name="T26" fmla="*/ 454 w 908"/>
                <a:gd name="T27" fmla="*/ 794 h 794"/>
                <a:gd name="T28" fmla="*/ 341 w 908"/>
                <a:gd name="T29" fmla="*/ 794 h 794"/>
                <a:gd name="T30" fmla="*/ 341 w 908"/>
                <a:gd name="T31" fmla="*/ 681 h 794"/>
                <a:gd name="T32" fmla="*/ 227 w 908"/>
                <a:gd name="T33" fmla="*/ 681 h 794"/>
                <a:gd name="T34" fmla="*/ 227 w 908"/>
                <a:gd name="T35" fmla="*/ 567 h 794"/>
                <a:gd name="T36" fmla="*/ 0 w 908"/>
                <a:gd name="T37" fmla="*/ 567 h 794"/>
                <a:gd name="T38" fmla="*/ 0 w 908"/>
                <a:gd name="T39" fmla="*/ 341 h 794"/>
                <a:gd name="T40" fmla="*/ 114 w 908"/>
                <a:gd name="T41" fmla="*/ 341 h 794"/>
                <a:gd name="T42" fmla="*/ 114 w 908"/>
                <a:gd name="T43" fmla="*/ 454 h 794"/>
                <a:gd name="T44" fmla="*/ 227 w 908"/>
                <a:gd name="T45" fmla="*/ 454 h 794"/>
                <a:gd name="T46" fmla="*/ 227 w 908"/>
                <a:gd name="T47" fmla="*/ 341 h 794"/>
                <a:gd name="T48" fmla="*/ 454 w 908"/>
                <a:gd name="T49" fmla="*/ 341 h 794"/>
                <a:gd name="T50" fmla="*/ 454 w 908"/>
                <a:gd name="T51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794">
                  <a:moveTo>
                    <a:pt x="454" y="114"/>
                  </a:moveTo>
                  <a:lnTo>
                    <a:pt x="454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D64486D5-59F2-4456-9225-57A43AD90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733"/>
              <a:ext cx="794" cy="794"/>
            </a:xfrm>
            <a:custGeom>
              <a:avLst/>
              <a:gdLst>
                <a:gd name="T0" fmla="*/ 113 w 794"/>
                <a:gd name="T1" fmla="*/ 794 h 794"/>
                <a:gd name="T2" fmla="*/ 227 w 794"/>
                <a:gd name="T3" fmla="*/ 794 h 794"/>
                <a:gd name="T4" fmla="*/ 340 w 794"/>
                <a:gd name="T5" fmla="*/ 794 h 794"/>
                <a:gd name="T6" fmla="*/ 340 w 794"/>
                <a:gd name="T7" fmla="*/ 680 h 794"/>
                <a:gd name="T8" fmla="*/ 567 w 794"/>
                <a:gd name="T9" fmla="*/ 680 h 794"/>
                <a:gd name="T10" fmla="*/ 567 w 794"/>
                <a:gd name="T11" fmla="*/ 567 h 794"/>
                <a:gd name="T12" fmla="*/ 680 w 794"/>
                <a:gd name="T13" fmla="*/ 567 h 794"/>
                <a:gd name="T14" fmla="*/ 680 w 794"/>
                <a:gd name="T15" fmla="*/ 680 h 794"/>
                <a:gd name="T16" fmla="*/ 794 w 794"/>
                <a:gd name="T17" fmla="*/ 680 h 794"/>
                <a:gd name="T18" fmla="*/ 794 w 794"/>
                <a:gd name="T19" fmla="*/ 454 h 794"/>
                <a:gd name="T20" fmla="*/ 680 w 794"/>
                <a:gd name="T21" fmla="*/ 454 h 794"/>
                <a:gd name="T22" fmla="*/ 680 w 794"/>
                <a:gd name="T23" fmla="*/ 113 h 794"/>
                <a:gd name="T24" fmla="*/ 567 w 794"/>
                <a:gd name="T25" fmla="*/ 113 h 794"/>
                <a:gd name="T26" fmla="*/ 567 w 794"/>
                <a:gd name="T27" fmla="*/ 0 h 794"/>
                <a:gd name="T28" fmla="*/ 454 w 794"/>
                <a:gd name="T29" fmla="*/ 0 h 794"/>
                <a:gd name="T30" fmla="*/ 454 w 794"/>
                <a:gd name="T31" fmla="*/ 113 h 794"/>
                <a:gd name="T32" fmla="*/ 340 w 794"/>
                <a:gd name="T33" fmla="*/ 113 h 794"/>
                <a:gd name="T34" fmla="*/ 340 w 794"/>
                <a:gd name="T35" fmla="*/ 340 h 794"/>
                <a:gd name="T36" fmla="*/ 0 w 794"/>
                <a:gd name="T37" fmla="*/ 340 h 794"/>
                <a:gd name="T38" fmla="*/ 0 w 794"/>
                <a:gd name="T39" fmla="*/ 454 h 794"/>
                <a:gd name="T40" fmla="*/ 113 w 794"/>
                <a:gd name="T41" fmla="*/ 454 h 794"/>
                <a:gd name="T42" fmla="*/ 113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113" y="794"/>
                  </a:move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A31D43A5-DAC1-44D3-B89B-B3A5ABDCD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79"/>
              <a:ext cx="681" cy="908"/>
            </a:xfrm>
            <a:custGeom>
              <a:avLst/>
              <a:gdLst>
                <a:gd name="T0" fmla="*/ 454 w 681"/>
                <a:gd name="T1" fmla="*/ 0 h 908"/>
                <a:gd name="T2" fmla="*/ 681 w 681"/>
                <a:gd name="T3" fmla="*/ 0 h 908"/>
                <a:gd name="T4" fmla="*/ 681 w 681"/>
                <a:gd name="T5" fmla="*/ 227 h 908"/>
                <a:gd name="T6" fmla="*/ 567 w 681"/>
                <a:gd name="T7" fmla="*/ 227 h 908"/>
                <a:gd name="T8" fmla="*/ 567 w 681"/>
                <a:gd name="T9" fmla="*/ 341 h 908"/>
                <a:gd name="T10" fmla="*/ 681 w 681"/>
                <a:gd name="T11" fmla="*/ 341 h 908"/>
                <a:gd name="T12" fmla="*/ 681 w 681"/>
                <a:gd name="T13" fmla="*/ 567 h 908"/>
                <a:gd name="T14" fmla="*/ 567 w 681"/>
                <a:gd name="T15" fmla="*/ 567 h 908"/>
                <a:gd name="T16" fmla="*/ 567 w 681"/>
                <a:gd name="T17" fmla="*/ 794 h 908"/>
                <a:gd name="T18" fmla="*/ 227 w 681"/>
                <a:gd name="T19" fmla="*/ 794 h 908"/>
                <a:gd name="T20" fmla="*/ 227 w 681"/>
                <a:gd name="T21" fmla="*/ 908 h 908"/>
                <a:gd name="T22" fmla="*/ 114 w 681"/>
                <a:gd name="T23" fmla="*/ 908 h 908"/>
                <a:gd name="T24" fmla="*/ 114 w 681"/>
                <a:gd name="T25" fmla="*/ 681 h 908"/>
                <a:gd name="T26" fmla="*/ 0 w 681"/>
                <a:gd name="T27" fmla="*/ 681 h 908"/>
                <a:gd name="T28" fmla="*/ 0 w 681"/>
                <a:gd name="T29" fmla="*/ 567 h 908"/>
                <a:gd name="T30" fmla="*/ 114 w 681"/>
                <a:gd name="T31" fmla="*/ 567 h 908"/>
                <a:gd name="T32" fmla="*/ 114 w 681"/>
                <a:gd name="T33" fmla="*/ 454 h 908"/>
                <a:gd name="T34" fmla="*/ 227 w 681"/>
                <a:gd name="T35" fmla="*/ 454 h 908"/>
                <a:gd name="T36" fmla="*/ 227 w 681"/>
                <a:gd name="T37" fmla="*/ 227 h 908"/>
                <a:gd name="T38" fmla="*/ 340 w 681"/>
                <a:gd name="T39" fmla="*/ 227 h 908"/>
                <a:gd name="T40" fmla="*/ 340 w 681"/>
                <a:gd name="T41" fmla="*/ 114 h 908"/>
                <a:gd name="T42" fmla="*/ 454 w 681"/>
                <a:gd name="T43" fmla="*/ 114 h 908"/>
                <a:gd name="T44" fmla="*/ 454 w 681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8">
                  <a:moveTo>
                    <a:pt x="454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1" y="341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53DF640B-2FB7-4A44-87F8-527E79F5B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166"/>
              <a:ext cx="794" cy="907"/>
            </a:xfrm>
            <a:custGeom>
              <a:avLst/>
              <a:gdLst>
                <a:gd name="T0" fmla="*/ 114 w 794"/>
                <a:gd name="T1" fmla="*/ 113 h 907"/>
                <a:gd name="T2" fmla="*/ 227 w 794"/>
                <a:gd name="T3" fmla="*/ 113 h 907"/>
                <a:gd name="T4" fmla="*/ 227 w 794"/>
                <a:gd name="T5" fmla="*/ 0 h 907"/>
                <a:gd name="T6" fmla="*/ 794 w 794"/>
                <a:gd name="T7" fmla="*/ 0 h 907"/>
                <a:gd name="T8" fmla="*/ 794 w 794"/>
                <a:gd name="T9" fmla="*/ 794 h 907"/>
                <a:gd name="T10" fmla="*/ 794 w 794"/>
                <a:gd name="T11" fmla="*/ 907 h 907"/>
                <a:gd name="T12" fmla="*/ 681 w 794"/>
                <a:gd name="T13" fmla="*/ 907 h 907"/>
                <a:gd name="T14" fmla="*/ 681 w 794"/>
                <a:gd name="T15" fmla="*/ 794 h 907"/>
                <a:gd name="T16" fmla="*/ 567 w 794"/>
                <a:gd name="T17" fmla="*/ 794 h 907"/>
                <a:gd name="T18" fmla="*/ 567 w 794"/>
                <a:gd name="T19" fmla="*/ 680 h 907"/>
                <a:gd name="T20" fmla="*/ 227 w 794"/>
                <a:gd name="T21" fmla="*/ 680 h 907"/>
                <a:gd name="T22" fmla="*/ 227 w 794"/>
                <a:gd name="T23" fmla="*/ 567 h 907"/>
                <a:gd name="T24" fmla="*/ 114 w 794"/>
                <a:gd name="T25" fmla="*/ 567 h 907"/>
                <a:gd name="T26" fmla="*/ 114 w 794"/>
                <a:gd name="T27" fmla="*/ 454 h 907"/>
                <a:gd name="T28" fmla="*/ 0 w 794"/>
                <a:gd name="T29" fmla="*/ 454 h 907"/>
                <a:gd name="T30" fmla="*/ 0 w 794"/>
                <a:gd name="T31" fmla="*/ 340 h 907"/>
                <a:gd name="T32" fmla="*/ 114 w 794"/>
                <a:gd name="T33" fmla="*/ 340 h 907"/>
                <a:gd name="T34" fmla="*/ 114 w 794"/>
                <a:gd name="T35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907">
                  <a:moveTo>
                    <a:pt x="11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481C222A-56DE-43CA-BA3B-76648000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846"/>
              <a:ext cx="341" cy="341"/>
            </a:xfrm>
            <a:custGeom>
              <a:avLst/>
              <a:gdLst>
                <a:gd name="T0" fmla="*/ 0 w 341"/>
                <a:gd name="T1" fmla="*/ 0 h 341"/>
                <a:gd name="T2" fmla="*/ 0 w 341"/>
                <a:gd name="T3" fmla="*/ 341 h 341"/>
                <a:gd name="T4" fmla="*/ 341 w 341"/>
                <a:gd name="T5" fmla="*/ 341 h 341"/>
                <a:gd name="T6" fmla="*/ 341 w 341"/>
                <a:gd name="T7" fmla="*/ 114 h 341"/>
                <a:gd name="T8" fmla="*/ 227 w 341"/>
                <a:gd name="T9" fmla="*/ 114 h 341"/>
                <a:gd name="T10" fmla="*/ 227 w 341"/>
                <a:gd name="T11" fmla="*/ 0 h 341"/>
                <a:gd name="T12" fmla="*/ 0 w 341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1">
                  <a:moveTo>
                    <a:pt x="0" y="0"/>
                  </a:moveTo>
                  <a:lnTo>
                    <a:pt x="0" y="341"/>
                  </a:lnTo>
                  <a:lnTo>
                    <a:pt x="341" y="341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5D943BCA-5C90-44FE-BE53-16047A015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372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340 w 340"/>
                <a:gd name="T7" fmla="*/ 227 h 227"/>
                <a:gd name="T8" fmla="*/ 34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8E4715F6-1117-4320-A982-5A2C4CBBE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145"/>
              <a:ext cx="681" cy="794"/>
            </a:xfrm>
            <a:custGeom>
              <a:avLst/>
              <a:gdLst>
                <a:gd name="T0" fmla="*/ 0 w 681"/>
                <a:gd name="T1" fmla="*/ 0 h 794"/>
                <a:gd name="T2" fmla="*/ 454 w 681"/>
                <a:gd name="T3" fmla="*/ 0 h 794"/>
                <a:gd name="T4" fmla="*/ 454 w 681"/>
                <a:gd name="T5" fmla="*/ 114 h 794"/>
                <a:gd name="T6" fmla="*/ 681 w 681"/>
                <a:gd name="T7" fmla="*/ 114 h 794"/>
                <a:gd name="T8" fmla="*/ 681 w 681"/>
                <a:gd name="T9" fmla="*/ 227 h 794"/>
                <a:gd name="T10" fmla="*/ 454 w 681"/>
                <a:gd name="T11" fmla="*/ 227 h 794"/>
                <a:gd name="T12" fmla="*/ 454 w 681"/>
                <a:gd name="T13" fmla="*/ 454 h 794"/>
                <a:gd name="T14" fmla="*/ 340 w 681"/>
                <a:gd name="T15" fmla="*/ 454 h 794"/>
                <a:gd name="T16" fmla="*/ 340 w 681"/>
                <a:gd name="T17" fmla="*/ 794 h 794"/>
                <a:gd name="T18" fmla="*/ 114 w 681"/>
                <a:gd name="T19" fmla="*/ 794 h 794"/>
                <a:gd name="T20" fmla="*/ 114 w 681"/>
                <a:gd name="T21" fmla="*/ 681 h 794"/>
                <a:gd name="T22" fmla="*/ 0 w 681"/>
                <a:gd name="T23" fmla="*/ 681 h 794"/>
                <a:gd name="T24" fmla="*/ 0 w 681"/>
                <a:gd name="T25" fmla="*/ 567 h 794"/>
                <a:gd name="T26" fmla="*/ 114 w 681"/>
                <a:gd name="T27" fmla="*/ 567 h 794"/>
                <a:gd name="T28" fmla="*/ 114 w 681"/>
                <a:gd name="T29" fmla="*/ 454 h 794"/>
                <a:gd name="T30" fmla="*/ 0 w 681"/>
                <a:gd name="T31" fmla="*/ 454 h 794"/>
                <a:gd name="T32" fmla="*/ 0 w 681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0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8B861E3B-270E-4295-A345-5A5A74342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113 w 340"/>
                <a:gd name="T3" fmla="*/ 0 h 567"/>
                <a:gd name="T4" fmla="*/ 113 w 340"/>
                <a:gd name="T5" fmla="*/ 113 h 567"/>
                <a:gd name="T6" fmla="*/ 0 w 340"/>
                <a:gd name="T7" fmla="*/ 113 h 567"/>
                <a:gd name="T8" fmla="*/ 0 w 340"/>
                <a:gd name="T9" fmla="*/ 567 h 567"/>
                <a:gd name="T10" fmla="*/ 113 w 340"/>
                <a:gd name="T11" fmla="*/ 567 h 567"/>
                <a:gd name="T12" fmla="*/ 113 w 340"/>
                <a:gd name="T13" fmla="*/ 453 h 567"/>
                <a:gd name="T14" fmla="*/ 227 w 340"/>
                <a:gd name="T15" fmla="*/ 453 h 567"/>
                <a:gd name="T16" fmla="*/ 227 w 340"/>
                <a:gd name="T17" fmla="*/ 340 h 567"/>
                <a:gd name="T18" fmla="*/ 340 w 340"/>
                <a:gd name="T19" fmla="*/ 340 h 567"/>
                <a:gd name="T20" fmla="*/ 34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1F9EB46F-91F4-44BB-BD64-6E4552B8E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599"/>
              <a:ext cx="454" cy="680"/>
            </a:xfrm>
            <a:custGeom>
              <a:avLst/>
              <a:gdLst>
                <a:gd name="T0" fmla="*/ 341 w 454"/>
                <a:gd name="T1" fmla="*/ 0 h 680"/>
                <a:gd name="T2" fmla="*/ 114 w 454"/>
                <a:gd name="T3" fmla="*/ 0 h 680"/>
                <a:gd name="T4" fmla="*/ 114 w 454"/>
                <a:gd name="T5" fmla="*/ 113 h 680"/>
                <a:gd name="T6" fmla="*/ 0 w 454"/>
                <a:gd name="T7" fmla="*/ 113 h 680"/>
                <a:gd name="T8" fmla="*/ 0 w 454"/>
                <a:gd name="T9" fmla="*/ 567 h 680"/>
                <a:gd name="T10" fmla="*/ 114 w 454"/>
                <a:gd name="T11" fmla="*/ 567 h 680"/>
                <a:gd name="T12" fmla="*/ 114 w 454"/>
                <a:gd name="T13" fmla="*/ 680 h 680"/>
                <a:gd name="T14" fmla="*/ 227 w 454"/>
                <a:gd name="T15" fmla="*/ 680 h 680"/>
                <a:gd name="T16" fmla="*/ 227 w 454"/>
                <a:gd name="T17" fmla="*/ 567 h 680"/>
                <a:gd name="T18" fmla="*/ 341 w 454"/>
                <a:gd name="T19" fmla="*/ 567 h 680"/>
                <a:gd name="T20" fmla="*/ 341 w 454"/>
                <a:gd name="T21" fmla="*/ 454 h 680"/>
                <a:gd name="T22" fmla="*/ 454 w 454"/>
                <a:gd name="T23" fmla="*/ 454 h 680"/>
                <a:gd name="T24" fmla="*/ 454 w 454"/>
                <a:gd name="T25" fmla="*/ 340 h 680"/>
                <a:gd name="T26" fmla="*/ 341 w 454"/>
                <a:gd name="T27" fmla="*/ 340 h 680"/>
                <a:gd name="T28" fmla="*/ 341 w 454"/>
                <a:gd name="T29" fmla="*/ 227 h 680"/>
                <a:gd name="T30" fmla="*/ 227 w 454"/>
                <a:gd name="T31" fmla="*/ 227 h 680"/>
                <a:gd name="T32" fmla="*/ 227 w 454"/>
                <a:gd name="T33" fmla="*/ 113 h 680"/>
                <a:gd name="T34" fmla="*/ 341 w 454"/>
                <a:gd name="T35" fmla="*/ 113 h 680"/>
                <a:gd name="T36" fmla="*/ 341 w 454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8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999B8031-E6D5-4FE2-8980-06C48260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92"/>
              <a:ext cx="453" cy="453"/>
            </a:xfrm>
            <a:custGeom>
              <a:avLst/>
              <a:gdLst>
                <a:gd name="T0" fmla="*/ 226 w 453"/>
                <a:gd name="T1" fmla="*/ 0 h 453"/>
                <a:gd name="T2" fmla="*/ 340 w 453"/>
                <a:gd name="T3" fmla="*/ 0 h 453"/>
                <a:gd name="T4" fmla="*/ 340 w 453"/>
                <a:gd name="T5" fmla="*/ 113 h 453"/>
                <a:gd name="T6" fmla="*/ 453 w 453"/>
                <a:gd name="T7" fmla="*/ 113 h 453"/>
                <a:gd name="T8" fmla="*/ 453 w 453"/>
                <a:gd name="T9" fmla="*/ 340 h 453"/>
                <a:gd name="T10" fmla="*/ 340 w 453"/>
                <a:gd name="T11" fmla="*/ 340 h 453"/>
                <a:gd name="T12" fmla="*/ 340 w 453"/>
                <a:gd name="T13" fmla="*/ 453 h 453"/>
                <a:gd name="T14" fmla="*/ 113 w 453"/>
                <a:gd name="T15" fmla="*/ 453 h 453"/>
                <a:gd name="T16" fmla="*/ 113 w 453"/>
                <a:gd name="T17" fmla="*/ 340 h 453"/>
                <a:gd name="T18" fmla="*/ 0 w 453"/>
                <a:gd name="T19" fmla="*/ 340 h 453"/>
                <a:gd name="T20" fmla="*/ 0 w 453"/>
                <a:gd name="T21" fmla="*/ 227 h 453"/>
                <a:gd name="T22" fmla="*/ 226 w 453"/>
                <a:gd name="T23" fmla="*/ 227 h 453"/>
                <a:gd name="T24" fmla="*/ 226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226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AA5EC602-1A5C-4F2F-BE22-09C455182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826"/>
              <a:ext cx="454" cy="453"/>
            </a:xfrm>
            <a:custGeom>
              <a:avLst/>
              <a:gdLst>
                <a:gd name="T0" fmla="*/ 340 w 454"/>
                <a:gd name="T1" fmla="*/ 0 h 453"/>
                <a:gd name="T2" fmla="*/ 454 w 454"/>
                <a:gd name="T3" fmla="*/ 0 h 453"/>
                <a:gd name="T4" fmla="*/ 454 w 454"/>
                <a:gd name="T5" fmla="*/ 340 h 453"/>
                <a:gd name="T6" fmla="*/ 227 w 454"/>
                <a:gd name="T7" fmla="*/ 340 h 453"/>
                <a:gd name="T8" fmla="*/ 227 w 454"/>
                <a:gd name="T9" fmla="*/ 453 h 453"/>
                <a:gd name="T10" fmla="*/ 0 w 454"/>
                <a:gd name="T11" fmla="*/ 453 h 453"/>
                <a:gd name="T12" fmla="*/ 0 w 454"/>
                <a:gd name="T13" fmla="*/ 340 h 453"/>
                <a:gd name="T14" fmla="*/ 114 w 454"/>
                <a:gd name="T15" fmla="*/ 340 h 453"/>
                <a:gd name="T16" fmla="*/ 114 w 454"/>
                <a:gd name="T17" fmla="*/ 227 h 453"/>
                <a:gd name="T18" fmla="*/ 227 w 454"/>
                <a:gd name="T19" fmla="*/ 227 h 453"/>
                <a:gd name="T20" fmla="*/ 227 w 454"/>
                <a:gd name="T21" fmla="*/ 113 h 453"/>
                <a:gd name="T22" fmla="*/ 340 w 454"/>
                <a:gd name="T23" fmla="*/ 113 h 453"/>
                <a:gd name="T24" fmla="*/ 340 w 454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340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76D5AA1C-24E0-4455-B12C-81D1EF3B0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826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3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959AC2DC-BDA3-4619-8575-B5422A332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459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3 h 340"/>
                <a:gd name="T4" fmla="*/ 341 w 454"/>
                <a:gd name="T5" fmla="*/ 113 h 340"/>
                <a:gd name="T6" fmla="*/ 341 w 454"/>
                <a:gd name="T7" fmla="*/ 227 h 340"/>
                <a:gd name="T8" fmla="*/ 227 w 454"/>
                <a:gd name="T9" fmla="*/ 227 h 340"/>
                <a:gd name="T10" fmla="*/ 227 w 454"/>
                <a:gd name="T11" fmla="*/ 340 h 340"/>
                <a:gd name="T12" fmla="*/ 114 w 454"/>
                <a:gd name="T13" fmla="*/ 340 h 340"/>
                <a:gd name="T14" fmla="*/ 114 w 454"/>
                <a:gd name="T15" fmla="*/ 227 h 340"/>
                <a:gd name="T16" fmla="*/ 0 w 454"/>
                <a:gd name="T17" fmla="*/ 227 h 340"/>
                <a:gd name="T18" fmla="*/ 0 w 454"/>
                <a:gd name="T19" fmla="*/ 0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0F0FF3BD-E8CC-4E4A-B7EC-2915E9492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403"/>
              <a:ext cx="907" cy="1248"/>
            </a:xfrm>
            <a:custGeom>
              <a:avLst/>
              <a:gdLst>
                <a:gd name="T0" fmla="*/ 0 w 907"/>
                <a:gd name="T1" fmla="*/ 0 h 1248"/>
                <a:gd name="T2" fmla="*/ 0 w 907"/>
                <a:gd name="T3" fmla="*/ 340 h 1248"/>
                <a:gd name="T4" fmla="*/ 113 w 907"/>
                <a:gd name="T5" fmla="*/ 340 h 1248"/>
                <a:gd name="T6" fmla="*/ 113 w 907"/>
                <a:gd name="T7" fmla="*/ 454 h 1248"/>
                <a:gd name="T8" fmla="*/ 227 w 907"/>
                <a:gd name="T9" fmla="*/ 454 h 1248"/>
                <a:gd name="T10" fmla="*/ 227 w 907"/>
                <a:gd name="T11" fmla="*/ 907 h 1248"/>
                <a:gd name="T12" fmla="*/ 340 w 907"/>
                <a:gd name="T13" fmla="*/ 907 h 1248"/>
                <a:gd name="T14" fmla="*/ 340 w 907"/>
                <a:gd name="T15" fmla="*/ 1134 h 1248"/>
                <a:gd name="T16" fmla="*/ 453 w 907"/>
                <a:gd name="T17" fmla="*/ 1134 h 1248"/>
                <a:gd name="T18" fmla="*/ 453 w 907"/>
                <a:gd name="T19" fmla="*/ 1248 h 1248"/>
                <a:gd name="T20" fmla="*/ 567 w 907"/>
                <a:gd name="T21" fmla="*/ 1248 h 1248"/>
                <a:gd name="T22" fmla="*/ 567 w 907"/>
                <a:gd name="T23" fmla="*/ 1134 h 1248"/>
                <a:gd name="T24" fmla="*/ 907 w 907"/>
                <a:gd name="T25" fmla="*/ 1134 h 1248"/>
                <a:gd name="T26" fmla="*/ 907 w 907"/>
                <a:gd name="T27" fmla="*/ 1021 h 1248"/>
                <a:gd name="T28" fmla="*/ 794 w 907"/>
                <a:gd name="T29" fmla="*/ 1021 h 1248"/>
                <a:gd name="T30" fmla="*/ 794 w 907"/>
                <a:gd name="T31" fmla="*/ 794 h 1248"/>
                <a:gd name="T32" fmla="*/ 567 w 907"/>
                <a:gd name="T33" fmla="*/ 794 h 1248"/>
                <a:gd name="T34" fmla="*/ 567 w 907"/>
                <a:gd name="T35" fmla="*/ 567 h 1248"/>
                <a:gd name="T36" fmla="*/ 453 w 907"/>
                <a:gd name="T37" fmla="*/ 567 h 1248"/>
                <a:gd name="T38" fmla="*/ 453 w 907"/>
                <a:gd name="T39" fmla="*/ 454 h 1248"/>
                <a:gd name="T40" fmla="*/ 340 w 907"/>
                <a:gd name="T41" fmla="*/ 454 h 1248"/>
                <a:gd name="T42" fmla="*/ 340 w 907"/>
                <a:gd name="T43" fmla="*/ 340 h 1248"/>
                <a:gd name="T44" fmla="*/ 227 w 907"/>
                <a:gd name="T45" fmla="*/ 340 h 1248"/>
                <a:gd name="T46" fmla="*/ 227 w 907"/>
                <a:gd name="T47" fmla="*/ 227 h 1248"/>
                <a:gd name="T48" fmla="*/ 113 w 907"/>
                <a:gd name="T49" fmla="*/ 227 h 1248"/>
                <a:gd name="T50" fmla="*/ 113 w 907"/>
                <a:gd name="T51" fmla="*/ 0 h 1248"/>
                <a:gd name="T52" fmla="*/ 0 w 907"/>
                <a:gd name="T5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1248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64FAE6E0-2BCD-438E-ACFD-9FBD49175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1537"/>
              <a:ext cx="340" cy="567"/>
            </a:xfrm>
            <a:custGeom>
              <a:avLst/>
              <a:gdLst>
                <a:gd name="T0" fmla="*/ 113 w 340"/>
                <a:gd name="T1" fmla="*/ 0 h 567"/>
                <a:gd name="T2" fmla="*/ 113 w 340"/>
                <a:gd name="T3" fmla="*/ 114 h 567"/>
                <a:gd name="T4" fmla="*/ 227 w 340"/>
                <a:gd name="T5" fmla="*/ 114 h 567"/>
                <a:gd name="T6" fmla="*/ 227 w 340"/>
                <a:gd name="T7" fmla="*/ 454 h 567"/>
                <a:gd name="T8" fmla="*/ 340 w 340"/>
                <a:gd name="T9" fmla="*/ 454 h 567"/>
                <a:gd name="T10" fmla="*/ 340 w 340"/>
                <a:gd name="T11" fmla="*/ 567 h 567"/>
                <a:gd name="T12" fmla="*/ 0 w 340"/>
                <a:gd name="T13" fmla="*/ 567 h 567"/>
                <a:gd name="T14" fmla="*/ 0 w 340"/>
                <a:gd name="T15" fmla="*/ 0 h 567"/>
                <a:gd name="T16" fmla="*/ 113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113" y="0"/>
                  </a:moveTo>
                  <a:lnTo>
                    <a:pt x="113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94E7B2B2-D090-4FB4-83C6-F188B4B5B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104"/>
              <a:ext cx="567" cy="454"/>
            </a:xfrm>
            <a:custGeom>
              <a:avLst/>
              <a:gdLst>
                <a:gd name="T0" fmla="*/ 114 w 567"/>
                <a:gd name="T1" fmla="*/ 0 h 454"/>
                <a:gd name="T2" fmla="*/ 114 w 567"/>
                <a:gd name="T3" fmla="*/ 340 h 454"/>
                <a:gd name="T4" fmla="*/ 0 w 567"/>
                <a:gd name="T5" fmla="*/ 340 h 454"/>
                <a:gd name="T6" fmla="*/ 0 w 567"/>
                <a:gd name="T7" fmla="*/ 454 h 454"/>
                <a:gd name="T8" fmla="*/ 454 w 567"/>
                <a:gd name="T9" fmla="*/ 454 h 454"/>
                <a:gd name="T10" fmla="*/ 454 w 567"/>
                <a:gd name="T11" fmla="*/ 340 h 454"/>
                <a:gd name="T12" fmla="*/ 567 w 567"/>
                <a:gd name="T13" fmla="*/ 340 h 454"/>
                <a:gd name="T14" fmla="*/ 567 w 567"/>
                <a:gd name="T15" fmla="*/ 227 h 454"/>
                <a:gd name="T16" fmla="*/ 454 w 567"/>
                <a:gd name="T17" fmla="*/ 227 h 454"/>
                <a:gd name="T18" fmla="*/ 454 w 567"/>
                <a:gd name="T19" fmla="*/ 0 h 454"/>
                <a:gd name="T20" fmla="*/ 114 w 567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114" y="0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10B6F0EC-370E-46A4-AD1D-BC5713AA0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125"/>
              <a:ext cx="341" cy="340"/>
            </a:xfrm>
            <a:custGeom>
              <a:avLst/>
              <a:gdLst>
                <a:gd name="T0" fmla="*/ 114 w 341"/>
                <a:gd name="T1" fmla="*/ 0 h 340"/>
                <a:gd name="T2" fmla="*/ 114 w 341"/>
                <a:gd name="T3" fmla="*/ 113 h 340"/>
                <a:gd name="T4" fmla="*/ 0 w 341"/>
                <a:gd name="T5" fmla="*/ 113 h 340"/>
                <a:gd name="T6" fmla="*/ 0 w 341"/>
                <a:gd name="T7" fmla="*/ 340 h 340"/>
                <a:gd name="T8" fmla="*/ 227 w 341"/>
                <a:gd name="T9" fmla="*/ 340 h 340"/>
                <a:gd name="T10" fmla="*/ 227 w 341"/>
                <a:gd name="T11" fmla="*/ 227 h 340"/>
                <a:gd name="T12" fmla="*/ 341 w 341"/>
                <a:gd name="T13" fmla="*/ 227 h 340"/>
                <a:gd name="T14" fmla="*/ 341 w 341"/>
                <a:gd name="T15" fmla="*/ 113 h 340"/>
                <a:gd name="T16" fmla="*/ 227 w 341"/>
                <a:gd name="T17" fmla="*/ 113 h 340"/>
                <a:gd name="T18" fmla="*/ 227 w 341"/>
                <a:gd name="T19" fmla="*/ 0 h 340"/>
                <a:gd name="T20" fmla="*/ 114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F3F985E9-0DC4-4D06-AFB6-FCDD86E37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444"/>
              <a:ext cx="453" cy="794"/>
            </a:xfrm>
            <a:custGeom>
              <a:avLst/>
              <a:gdLst>
                <a:gd name="T0" fmla="*/ 0 w 453"/>
                <a:gd name="T1" fmla="*/ 681 h 794"/>
                <a:gd name="T2" fmla="*/ 0 w 453"/>
                <a:gd name="T3" fmla="*/ 567 h 794"/>
                <a:gd name="T4" fmla="*/ 113 w 453"/>
                <a:gd name="T5" fmla="*/ 567 h 794"/>
                <a:gd name="T6" fmla="*/ 113 w 453"/>
                <a:gd name="T7" fmla="*/ 341 h 794"/>
                <a:gd name="T8" fmla="*/ 0 w 453"/>
                <a:gd name="T9" fmla="*/ 341 h 794"/>
                <a:gd name="T10" fmla="*/ 0 w 453"/>
                <a:gd name="T11" fmla="*/ 114 h 794"/>
                <a:gd name="T12" fmla="*/ 340 w 453"/>
                <a:gd name="T13" fmla="*/ 114 h 794"/>
                <a:gd name="T14" fmla="*/ 340 w 453"/>
                <a:gd name="T15" fmla="*/ 0 h 794"/>
                <a:gd name="T16" fmla="*/ 453 w 453"/>
                <a:gd name="T17" fmla="*/ 0 h 794"/>
                <a:gd name="T18" fmla="*/ 453 w 453"/>
                <a:gd name="T19" fmla="*/ 227 h 794"/>
                <a:gd name="T20" fmla="*/ 340 w 453"/>
                <a:gd name="T21" fmla="*/ 227 h 794"/>
                <a:gd name="T22" fmla="*/ 340 w 453"/>
                <a:gd name="T23" fmla="*/ 341 h 794"/>
                <a:gd name="T24" fmla="*/ 227 w 453"/>
                <a:gd name="T25" fmla="*/ 341 h 794"/>
                <a:gd name="T26" fmla="*/ 227 w 453"/>
                <a:gd name="T27" fmla="*/ 454 h 794"/>
                <a:gd name="T28" fmla="*/ 340 w 453"/>
                <a:gd name="T29" fmla="*/ 454 h 794"/>
                <a:gd name="T30" fmla="*/ 340 w 453"/>
                <a:gd name="T31" fmla="*/ 681 h 794"/>
                <a:gd name="T32" fmla="*/ 227 w 453"/>
                <a:gd name="T33" fmla="*/ 681 h 794"/>
                <a:gd name="T34" fmla="*/ 227 w 453"/>
                <a:gd name="T35" fmla="*/ 794 h 794"/>
                <a:gd name="T36" fmla="*/ 113 w 453"/>
                <a:gd name="T37" fmla="*/ 794 h 794"/>
                <a:gd name="T38" fmla="*/ 113 w 453"/>
                <a:gd name="T39" fmla="*/ 681 h 794"/>
                <a:gd name="T40" fmla="*/ 0 w 453"/>
                <a:gd name="T41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794">
                  <a:moveTo>
                    <a:pt x="0" y="681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59B9565A-4638-4829-AF59-9BB2E00CC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898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113 w 453"/>
                <a:gd name="T3" fmla="*/ 0 h 340"/>
                <a:gd name="T4" fmla="*/ 113 w 453"/>
                <a:gd name="T5" fmla="*/ 113 h 340"/>
                <a:gd name="T6" fmla="*/ 0 w 453"/>
                <a:gd name="T7" fmla="*/ 113 h 340"/>
                <a:gd name="T8" fmla="*/ 0 w 453"/>
                <a:gd name="T9" fmla="*/ 340 h 340"/>
                <a:gd name="T10" fmla="*/ 113 w 453"/>
                <a:gd name="T11" fmla="*/ 340 h 340"/>
                <a:gd name="T12" fmla="*/ 113 w 453"/>
                <a:gd name="T13" fmla="*/ 227 h 340"/>
                <a:gd name="T14" fmla="*/ 227 w 453"/>
                <a:gd name="T15" fmla="*/ 227 h 340"/>
                <a:gd name="T16" fmla="*/ 227 w 453"/>
                <a:gd name="T17" fmla="*/ 113 h 340"/>
                <a:gd name="T18" fmla="*/ 453 w 453"/>
                <a:gd name="T19" fmla="*/ 113 h 340"/>
                <a:gd name="T20" fmla="*/ 453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B4EA0BF3-0B40-4285-BD60-6F6DBD2EE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331"/>
              <a:ext cx="793" cy="907"/>
            </a:xfrm>
            <a:custGeom>
              <a:avLst/>
              <a:gdLst>
                <a:gd name="T0" fmla="*/ 113 w 793"/>
                <a:gd name="T1" fmla="*/ 340 h 907"/>
                <a:gd name="T2" fmla="*/ 340 w 793"/>
                <a:gd name="T3" fmla="*/ 340 h 907"/>
                <a:gd name="T4" fmla="*/ 340 w 793"/>
                <a:gd name="T5" fmla="*/ 227 h 907"/>
                <a:gd name="T6" fmla="*/ 567 w 793"/>
                <a:gd name="T7" fmla="*/ 227 h 907"/>
                <a:gd name="T8" fmla="*/ 567 w 793"/>
                <a:gd name="T9" fmla="*/ 113 h 907"/>
                <a:gd name="T10" fmla="*/ 680 w 793"/>
                <a:gd name="T11" fmla="*/ 113 h 907"/>
                <a:gd name="T12" fmla="*/ 680 w 793"/>
                <a:gd name="T13" fmla="*/ 0 h 907"/>
                <a:gd name="T14" fmla="*/ 793 w 793"/>
                <a:gd name="T15" fmla="*/ 0 h 907"/>
                <a:gd name="T16" fmla="*/ 793 w 793"/>
                <a:gd name="T17" fmla="*/ 227 h 907"/>
                <a:gd name="T18" fmla="*/ 680 w 793"/>
                <a:gd name="T19" fmla="*/ 227 h 907"/>
                <a:gd name="T20" fmla="*/ 680 w 793"/>
                <a:gd name="T21" fmla="*/ 567 h 907"/>
                <a:gd name="T22" fmla="*/ 453 w 793"/>
                <a:gd name="T23" fmla="*/ 567 h 907"/>
                <a:gd name="T24" fmla="*/ 453 w 793"/>
                <a:gd name="T25" fmla="*/ 680 h 907"/>
                <a:gd name="T26" fmla="*/ 340 w 793"/>
                <a:gd name="T27" fmla="*/ 680 h 907"/>
                <a:gd name="T28" fmla="*/ 340 w 793"/>
                <a:gd name="T29" fmla="*/ 907 h 907"/>
                <a:gd name="T30" fmla="*/ 226 w 793"/>
                <a:gd name="T31" fmla="*/ 907 h 907"/>
                <a:gd name="T32" fmla="*/ 226 w 793"/>
                <a:gd name="T33" fmla="*/ 794 h 907"/>
                <a:gd name="T34" fmla="*/ 113 w 793"/>
                <a:gd name="T35" fmla="*/ 794 h 907"/>
                <a:gd name="T36" fmla="*/ 113 w 793"/>
                <a:gd name="T37" fmla="*/ 567 h 907"/>
                <a:gd name="T38" fmla="*/ 0 w 793"/>
                <a:gd name="T39" fmla="*/ 567 h 907"/>
                <a:gd name="T40" fmla="*/ 0 w 793"/>
                <a:gd name="T41" fmla="*/ 454 h 907"/>
                <a:gd name="T42" fmla="*/ 113 w 793"/>
                <a:gd name="T43" fmla="*/ 454 h 907"/>
                <a:gd name="T44" fmla="*/ 113 w 793"/>
                <a:gd name="T45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3" h="907">
                  <a:moveTo>
                    <a:pt x="113" y="340"/>
                  </a:move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39C6FC4A-674E-4598-A3F3-7B5EDD07E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537"/>
              <a:ext cx="1021" cy="794"/>
            </a:xfrm>
            <a:custGeom>
              <a:avLst/>
              <a:gdLst>
                <a:gd name="T0" fmla="*/ 227 w 1021"/>
                <a:gd name="T1" fmla="*/ 794 h 794"/>
                <a:gd name="T2" fmla="*/ 567 w 1021"/>
                <a:gd name="T3" fmla="*/ 794 h 794"/>
                <a:gd name="T4" fmla="*/ 567 w 1021"/>
                <a:gd name="T5" fmla="*/ 681 h 794"/>
                <a:gd name="T6" fmla="*/ 681 w 1021"/>
                <a:gd name="T7" fmla="*/ 681 h 794"/>
                <a:gd name="T8" fmla="*/ 681 w 1021"/>
                <a:gd name="T9" fmla="*/ 567 h 794"/>
                <a:gd name="T10" fmla="*/ 1021 w 1021"/>
                <a:gd name="T11" fmla="*/ 567 h 794"/>
                <a:gd name="T12" fmla="*/ 1021 w 1021"/>
                <a:gd name="T13" fmla="*/ 454 h 794"/>
                <a:gd name="T14" fmla="*/ 567 w 1021"/>
                <a:gd name="T15" fmla="*/ 454 h 794"/>
                <a:gd name="T16" fmla="*/ 567 w 1021"/>
                <a:gd name="T17" fmla="*/ 340 h 794"/>
                <a:gd name="T18" fmla="*/ 340 w 1021"/>
                <a:gd name="T19" fmla="*/ 340 h 794"/>
                <a:gd name="T20" fmla="*/ 340 w 1021"/>
                <a:gd name="T21" fmla="*/ 227 h 794"/>
                <a:gd name="T22" fmla="*/ 567 w 1021"/>
                <a:gd name="T23" fmla="*/ 227 h 794"/>
                <a:gd name="T24" fmla="*/ 567 w 1021"/>
                <a:gd name="T25" fmla="*/ 114 h 794"/>
                <a:gd name="T26" fmla="*/ 454 w 1021"/>
                <a:gd name="T27" fmla="*/ 114 h 794"/>
                <a:gd name="T28" fmla="*/ 454 w 1021"/>
                <a:gd name="T29" fmla="*/ 0 h 794"/>
                <a:gd name="T30" fmla="*/ 0 w 1021"/>
                <a:gd name="T31" fmla="*/ 0 h 794"/>
                <a:gd name="T32" fmla="*/ 0 w 1021"/>
                <a:gd name="T33" fmla="*/ 114 h 794"/>
                <a:gd name="T34" fmla="*/ 114 w 1021"/>
                <a:gd name="T35" fmla="*/ 114 h 794"/>
                <a:gd name="T36" fmla="*/ 114 w 1021"/>
                <a:gd name="T37" fmla="*/ 454 h 794"/>
                <a:gd name="T38" fmla="*/ 227 w 1021"/>
                <a:gd name="T39" fmla="*/ 454 h 794"/>
                <a:gd name="T40" fmla="*/ 227 w 1021"/>
                <a:gd name="T4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227" y="794"/>
                  </a:moveTo>
                  <a:lnTo>
                    <a:pt x="567" y="794"/>
                  </a:lnTo>
                  <a:lnTo>
                    <a:pt x="567" y="681"/>
                  </a:lnTo>
                  <a:lnTo>
                    <a:pt x="681" y="681"/>
                  </a:lnTo>
                  <a:lnTo>
                    <a:pt x="681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0BFFD2C7-E286-4C0C-B968-8483B1DE8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651"/>
              <a:ext cx="794" cy="340"/>
            </a:xfrm>
            <a:custGeom>
              <a:avLst/>
              <a:gdLst>
                <a:gd name="T0" fmla="*/ 794 w 794"/>
                <a:gd name="T1" fmla="*/ 340 h 340"/>
                <a:gd name="T2" fmla="*/ 227 w 794"/>
                <a:gd name="T3" fmla="*/ 340 h 340"/>
                <a:gd name="T4" fmla="*/ 227 w 794"/>
                <a:gd name="T5" fmla="*/ 226 h 340"/>
                <a:gd name="T6" fmla="*/ 0 w 794"/>
                <a:gd name="T7" fmla="*/ 226 h 340"/>
                <a:gd name="T8" fmla="*/ 0 w 794"/>
                <a:gd name="T9" fmla="*/ 113 h 340"/>
                <a:gd name="T10" fmla="*/ 227 w 794"/>
                <a:gd name="T11" fmla="*/ 113 h 340"/>
                <a:gd name="T12" fmla="*/ 227 w 794"/>
                <a:gd name="T13" fmla="*/ 0 h 340"/>
                <a:gd name="T14" fmla="*/ 341 w 794"/>
                <a:gd name="T15" fmla="*/ 0 h 340"/>
                <a:gd name="T16" fmla="*/ 341 w 794"/>
                <a:gd name="T17" fmla="*/ 113 h 340"/>
                <a:gd name="T18" fmla="*/ 681 w 794"/>
                <a:gd name="T19" fmla="*/ 113 h 340"/>
                <a:gd name="T20" fmla="*/ 681 w 794"/>
                <a:gd name="T21" fmla="*/ 226 h 340"/>
                <a:gd name="T22" fmla="*/ 794 w 794"/>
                <a:gd name="T23" fmla="*/ 226 h 340"/>
                <a:gd name="T24" fmla="*/ 794 w 794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794" y="340"/>
                  </a:moveTo>
                  <a:lnTo>
                    <a:pt x="227" y="34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DB8DE4B0-596D-43C7-B7A1-AED3C9B76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104"/>
              <a:ext cx="454" cy="454"/>
            </a:xfrm>
            <a:custGeom>
              <a:avLst/>
              <a:gdLst>
                <a:gd name="T0" fmla="*/ 340 w 454"/>
                <a:gd name="T1" fmla="*/ 340 h 454"/>
                <a:gd name="T2" fmla="*/ 454 w 454"/>
                <a:gd name="T3" fmla="*/ 340 h 454"/>
                <a:gd name="T4" fmla="*/ 454 w 454"/>
                <a:gd name="T5" fmla="*/ 114 h 454"/>
                <a:gd name="T6" fmla="*/ 340 w 454"/>
                <a:gd name="T7" fmla="*/ 114 h 454"/>
                <a:gd name="T8" fmla="*/ 340 w 454"/>
                <a:gd name="T9" fmla="*/ 0 h 454"/>
                <a:gd name="T10" fmla="*/ 114 w 454"/>
                <a:gd name="T11" fmla="*/ 0 h 454"/>
                <a:gd name="T12" fmla="*/ 114 w 454"/>
                <a:gd name="T13" fmla="*/ 114 h 454"/>
                <a:gd name="T14" fmla="*/ 0 w 454"/>
                <a:gd name="T15" fmla="*/ 114 h 454"/>
                <a:gd name="T16" fmla="*/ 0 w 454"/>
                <a:gd name="T17" fmla="*/ 340 h 454"/>
                <a:gd name="T18" fmla="*/ 0 w 454"/>
                <a:gd name="T19" fmla="*/ 454 h 454"/>
                <a:gd name="T20" fmla="*/ 114 w 454"/>
                <a:gd name="T21" fmla="*/ 454 h 454"/>
                <a:gd name="T22" fmla="*/ 114 w 454"/>
                <a:gd name="T23" fmla="*/ 340 h 454"/>
                <a:gd name="T24" fmla="*/ 227 w 454"/>
                <a:gd name="T25" fmla="*/ 340 h 454"/>
                <a:gd name="T26" fmla="*/ 227 w 454"/>
                <a:gd name="T27" fmla="*/ 227 h 454"/>
                <a:gd name="T28" fmla="*/ 340 w 454"/>
                <a:gd name="T29" fmla="*/ 227 h 454"/>
                <a:gd name="T30" fmla="*/ 340 w 454"/>
                <a:gd name="T31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454">
                  <a:moveTo>
                    <a:pt x="340" y="340"/>
                  </a:moveTo>
                  <a:lnTo>
                    <a:pt x="454" y="34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2CA0CDE2-9C7F-4A32-9D41-DCEA5B3A6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444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340 w 340"/>
                <a:gd name="T3" fmla="*/ 0 h 454"/>
                <a:gd name="T4" fmla="*/ 340 w 340"/>
                <a:gd name="T5" fmla="*/ 454 h 454"/>
                <a:gd name="T6" fmla="*/ 0 w 340"/>
                <a:gd name="T7" fmla="*/ 454 h 454"/>
                <a:gd name="T8" fmla="*/ 0 w 340"/>
                <a:gd name="T9" fmla="*/ 114 h 454"/>
                <a:gd name="T10" fmla="*/ 113 w 340"/>
                <a:gd name="T11" fmla="*/ 114 h 454"/>
                <a:gd name="T12" fmla="*/ 113 w 34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AF7FD8F0-32BF-476B-84B9-3FF0C6204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331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3" name="Freeform 175">
              <a:extLst>
                <a:ext uri="{FF2B5EF4-FFF2-40B4-BE49-F238E27FC236}">
                  <a16:creationId xmlns:a16="http://schemas.microsoft.com/office/drawing/2014/main" id="{3E0AD000-A708-4D48-8D71-358528E4F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2218"/>
              <a:ext cx="907" cy="793"/>
            </a:xfrm>
            <a:custGeom>
              <a:avLst/>
              <a:gdLst>
                <a:gd name="T0" fmla="*/ 0 w 907"/>
                <a:gd name="T1" fmla="*/ 0 h 793"/>
                <a:gd name="T2" fmla="*/ 0 w 907"/>
                <a:gd name="T3" fmla="*/ 340 h 793"/>
                <a:gd name="T4" fmla="*/ 114 w 907"/>
                <a:gd name="T5" fmla="*/ 340 h 793"/>
                <a:gd name="T6" fmla="*/ 114 w 907"/>
                <a:gd name="T7" fmla="*/ 453 h 793"/>
                <a:gd name="T8" fmla="*/ 227 w 907"/>
                <a:gd name="T9" fmla="*/ 453 h 793"/>
                <a:gd name="T10" fmla="*/ 227 w 907"/>
                <a:gd name="T11" fmla="*/ 680 h 793"/>
                <a:gd name="T12" fmla="*/ 681 w 907"/>
                <a:gd name="T13" fmla="*/ 680 h 793"/>
                <a:gd name="T14" fmla="*/ 681 w 907"/>
                <a:gd name="T15" fmla="*/ 793 h 793"/>
                <a:gd name="T16" fmla="*/ 794 w 907"/>
                <a:gd name="T17" fmla="*/ 793 h 793"/>
                <a:gd name="T18" fmla="*/ 794 w 907"/>
                <a:gd name="T19" fmla="*/ 680 h 793"/>
                <a:gd name="T20" fmla="*/ 907 w 907"/>
                <a:gd name="T21" fmla="*/ 680 h 793"/>
                <a:gd name="T22" fmla="*/ 907 w 907"/>
                <a:gd name="T23" fmla="*/ 453 h 793"/>
                <a:gd name="T24" fmla="*/ 567 w 907"/>
                <a:gd name="T25" fmla="*/ 453 h 793"/>
                <a:gd name="T26" fmla="*/ 567 w 907"/>
                <a:gd name="T27" fmla="*/ 340 h 793"/>
                <a:gd name="T28" fmla="*/ 340 w 907"/>
                <a:gd name="T29" fmla="*/ 340 h 793"/>
                <a:gd name="T30" fmla="*/ 340 w 907"/>
                <a:gd name="T31" fmla="*/ 226 h 793"/>
                <a:gd name="T32" fmla="*/ 227 w 907"/>
                <a:gd name="T33" fmla="*/ 226 h 793"/>
                <a:gd name="T34" fmla="*/ 227 w 907"/>
                <a:gd name="T35" fmla="*/ 113 h 793"/>
                <a:gd name="T36" fmla="*/ 114 w 907"/>
                <a:gd name="T37" fmla="*/ 113 h 793"/>
                <a:gd name="T38" fmla="*/ 114 w 907"/>
                <a:gd name="T39" fmla="*/ 0 h 793"/>
                <a:gd name="T40" fmla="*/ 0 w 90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3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681" y="680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18F825D0-8716-42B8-93D2-5AE5A019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785"/>
              <a:ext cx="681" cy="793"/>
            </a:xfrm>
            <a:custGeom>
              <a:avLst/>
              <a:gdLst>
                <a:gd name="T0" fmla="*/ 227 w 681"/>
                <a:gd name="T1" fmla="*/ 0 h 793"/>
                <a:gd name="T2" fmla="*/ 227 w 681"/>
                <a:gd name="T3" fmla="*/ 226 h 793"/>
                <a:gd name="T4" fmla="*/ 0 w 681"/>
                <a:gd name="T5" fmla="*/ 226 h 793"/>
                <a:gd name="T6" fmla="*/ 0 w 681"/>
                <a:gd name="T7" fmla="*/ 340 h 793"/>
                <a:gd name="T8" fmla="*/ 227 w 681"/>
                <a:gd name="T9" fmla="*/ 340 h 793"/>
                <a:gd name="T10" fmla="*/ 227 w 681"/>
                <a:gd name="T11" fmla="*/ 567 h 793"/>
                <a:gd name="T12" fmla="*/ 341 w 681"/>
                <a:gd name="T13" fmla="*/ 567 h 793"/>
                <a:gd name="T14" fmla="*/ 341 w 681"/>
                <a:gd name="T15" fmla="*/ 680 h 793"/>
                <a:gd name="T16" fmla="*/ 454 w 681"/>
                <a:gd name="T17" fmla="*/ 680 h 793"/>
                <a:gd name="T18" fmla="*/ 454 w 681"/>
                <a:gd name="T19" fmla="*/ 793 h 793"/>
                <a:gd name="T20" fmla="*/ 567 w 681"/>
                <a:gd name="T21" fmla="*/ 793 h 793"/>
                <a:gd name="T22" fmla="*/ 567 w 681"/>
                <a:gd name="T23" fmla="*/ 680 h 793"/>
                <a:gd name="T24" fmla="*/ 681 w 681"/>
                <a:gd name="T25" fmla="*/ 680 h 793"/>
                <a:gd name="T26" fmla="*/ 681 w 681"/>
                <a:gd name="T27" fmla="*/ 567 h 793"/>
                <a:gd name="T28" fmla="*/ 567 w 681"/>
                <a:gd name="T29" fmla="*/ 567 h 793"/>
                <a:gd name="T30" fmla="*/ 567 w 681"/>
                <a:gd name="T31" fmla="*/ 340 h 793"/>
                <a:gd name="T32" fmla="*/ 454 w 681"/>
                <a:gd name="T33" fmla="*/ 340 h 793"/>
                <a:gd name="T34" fmla="*/ 454 w 681"/>
                <a:gd name="T35" fmla="*/ 226 h 793"/>
                <a:gd name="T36" fmla="*/ 341 w 681"/>
                <a:gd name="T37" fmla="*/ 226 h 793"/>
                <a:gd name="T38" fmla="*/ 341 w 681"/>
                <a:gd name="T39" fmla="*/ 0 h 793"/>
                <a:gd name="T40" fmla="*/ 227 w 681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793">
                  <a:moveTo>
                    <a:pt x="227" y="0"/>
                  </a:move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5" name="Freeform 177">
              <a:extLst>
                <a:ext uri="{FF2B5EF4-FFF2-40B4-BE49-F238E27FC236}">
                  <a16:creationId xmlns:a16="http://schemas.microsoft.com/office/drawing/2014/main" id="{82C9C425-63B5-4AEE-92AD-ACAD55EE3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805"/>
              <a:ext cx="793" cy="567"/>
            </a:xfrm>
            <a:custGeom>
              <a:avLst/>
              <a:gdLst>
                <a:gd name="T0" fmla="*/ 113 w 793"/>
                <a:gd name="T1" fmla="*/ 0 h 567"/>
                <a:gd name="T2" fmla="*/ 340 w 793"/>
                <a:gd name="T3" fmla="*/ 0 h 567"/>
                <a:gd name="T4" fmla="*/ 340 w 793"/>
                <a:gd name="T5" fmla="*/ 114 h 567"/>
                <a:gd name="T6" fmla="*/ 453 w 793"/>
                <a:gd name="T7" fmla="*/ 114 h 567"/>
                <a:gd name="T8" fmla="*/ 453 w 793"/>
                <a:gd name="T9" fmla="*/ 227 h 567"/>
                <a:gd name="T10" fmla="*/ 680 w 793"/>
                <a:gd name="T11" fmla="*/ 227 h 567"/>
                <a:gd name="T12" fmla="*/ 680 w 793"/>
                <a:gd name="T13" fmla="*/ 340 h 567"/>
                <a:gd name="T14" fmla="*/ 793 w 793"/>
                <a:gd name="T15" fmla="*/ 340 h 567"/>
                <a:gd name="T16" fmla="*/ 793 w 793"/>
                <a:gd name="T17" fmla="*/ 454 h 567"/>
                <a:gd name="T18" fmla="*/ 680 w 793"/>
                <a:gd name="T19" fmla="*/ 454 h 567"/>
                <a:gd name="T20" fmla="*/ 680 w 793"/>
                <a:gd name="T21" fmla="*/ 567 h 567"/>
                <a:gd name="T22" fmla="*/ 567 w 793"/>
                <a:gd name="T23" fmla="*/ 567 h 567"/>
                <a:gd name="T24" fmla="*/ 567 w 793"/>
                <a:gd name="T25" fmla="*/ 454 h 567"/>
                <a:gd name="T26" fmla="*/ 340 w 793"/>
                <a:gd name="T27" fmla="*/ 454 h 567"/>
                <a:gd name="T28" fmla="*/ 340 w 793"/>
                <a:gd name="T29" fmla="*/ 340 h 567"/>
                <a:gd name="T30" fmla="*/ 0 w 793"/>
                <a:gd name="T31" fmla="*/ 340 h 567"/>
                <a:gd name="T32" fmla="*/ 0 w 793"/>
                <a:gd name="T33" fmla="*/ 227 h 567"/>
                <a:gd name="T34" fmla="*/ 113 w 793"/>
                <a:gd name="T35" fmla="*/ 227 h 567"/>
                <a:gd name="T36" fmla="*/ 113 w 793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567">
                  <a:moveTo>
                    <a:pt x="11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6" name="Freeform 178">
              <a:extLst>
                <a:ext uri="{FF2B5EF4-FFF2-40B4-BE49-F238E27FC236}">
                  <a16:creationId xmlns:a16="http://schemas.microsoft.com/office/drawing/2014/main" id="{FF6BAEF3-A1EF-4505-9D32-32C276B43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877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67 w 567"/>
                <a:gd name="T3" fmla="*/ 341 h 341"/>
                <a:gd name="T4" fmla="*/ 340 w 567"/>
                <a:gd name="T5" fmla="*/ 341 h 341"/>
                <a:gd name="T6" fmla="*/ 340 w 567"/>
                <a:gd name="T7" fmla="*/ 227 h 341"/>
                <a:gd name="T8" fmla="*/ 0 w 567"/>
                <a:gd name="T9" fmla="*/ 227 h 341"/>
                <a:gd name="T10" fmla="*/ 0 w 567"/>
                <a:gd name="T11" fmla="*/ 0 h 341"/>
                <a:gd name="T12" fmla="*/ 227 w 567"/>
                <a:gd name="T13" fmla="*/ 0 h 341"/>
                <a:gd name="T14" fmla="*/ 227 w 567"/>
                <a:gd name="T15" fmla="*/ 114 h 341"/>
                <a:gd name="T16" fmla="*/ 340 w 567"/>
                <a:gd name="T17" fmla="*/ 114 h 341"/>
                <a:gd name="T18" fmla="*/ 340 w 567"/>
                <a:gd name="T19" fmla="*/ 0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67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7" name="Freeform 179">
              <a:extLst>
                <a:ext uri="{FF2B5EF4-FFF2-40B4-BE49-F238E27FC236}">
                  <a16:creationId xmlns:a16="http://schemas.microsoft.com/office/drawing/2014/main" id="{D7A466C4-DA04-4EF2-A9C7-F87B465B7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991"/>
              <a:ext cx="908" cy="680"/>
            </a:xfrm>
            <a:custGeom>
              <a:avLst/>
              <a:gdLst>
                <a:gd name="T0" fmla="*/ 908 w 908"/>
                <a:gd name="T1" fmla="*/ 680 h 680"/>
                <a:gd name="T2" fmla="*/ 908 w 908"/>
                <a:gd name="T3" fmla="*/ 453 h 680"/>
                <a:gd name="T4" fmla="*/ 794 w 908"/>
                <a:gd name="T5" fmla="*/ 453 h 680"/>
                <a:gd name="T6" fmla="*/ 794 w 908"/>
                <a:gd name="T7" fmla="*/ 113 h 680"/>
                <a:gd name="T8" fmla="*/ 454 w 908"/>
                <a:gd name="T9" fmla="*/ 113 h 680"/>
                <a:gd name="T10" fmla="*/ 454 w 908"/>
                <a:gd name="T11" fmla="*/ 0 h 680"/>
                <a:gd name="T12" fmla="*/ 114 w 908"/>
                <a:gd name="T13" fmla="*/ 0 h 680"/>
                <a:gd name="T14" fmla="*/ 114 w 908"/>
                <a:gd name="T15" fmla="*/ 113 h 680"/>
                <a:gd name="T16" fmla="*/ 0 w 908"/>
                <a:gd name="T17" fmla="*/ 113 h 680"/>
                <a:gd name="T18" fmla="*/ 0 w 908"/>
                <a:gd name="T19" fmla="*/ 227 h 680"/>
                <a:gd name="T20" fmla="*/ 114 w 908"/>
                <a:gd name="T21" fmla="*/ 227 h 680"/>
                <a:gd name="T22" fmla="*/ 114 w 908"/>
                <a:gd name="T23" fmla="*/ 453 h 680"/>
                <a:gd name="T24" fmla="*/ 227 w 908"/>
                <a:gd name="T25" fmla="*/ 453 h 680"/>
                <a:gd name="T26" fmla="*/ 227 w 908"/>
                <a:gd name="T27" fmla="*/ 567 h 680"/>
                <a:gd name="T28" fmla="*/ 341 w 908"/>
                <a:gd name="T29" fmla="*/ 567 h 680"/>
                <a:gd name="T30" fmla="*/ 341 w 908"/>
                <a:gd name="T31" fmla="*/ 680 h 680"/>
                <a:gd name="T32" fmla="*/ 567 w 908"/>
                <a:gd name="T33" fmla="*/ 680 h 680"/>
                <a:gd name="T34" fmla="*/ 567 w 908"/>
                <a:gd name="T35" fmla="*/ 567 h 680"/>
                <a:gd name="T36" fmla="*/ 681 w 908"/>
                <a:gd name="T37" fmla="*/ 567 h 680"/>
                <a:gd name="T38" fmla="*/ 681 w 908"/>
                <a:gd name="T39" fmla="*/ 680 h 680"/>
                <a:gd name="T40" fmla="*/ 908 w 908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680">
                  <a:moveTo>
                    <a:pt x="908" y="680"/>
                  </a:moveTo>
                  <a:lnTo>
                    <a:pt x="908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908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8" name="Freeform 180">
              <a:extLst>
                <a:ext uri="{FF2B5EF4-FFF2-40B4-BE49-F238E27FC236}">
                  <a16:creationId xmlns:a16="http://schemas.microsoft.com/office/drawing/2014/main" id="{6CD0C31D-A85B-4A54-ACFD-114FF9409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898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340 w 340"/>
                <a:gd name="T3" fmla="*/ 0 h 454"/>
                <a:gd name="T4" fmla="*/ 340 w 340"/>
                <a:gd name="T5" fmla="*/ 454 h 454"/>
                <a:gd name="T6" fmla="*/ 227 w 340"/>
                <a:gd name="T7" fmla="*/ 454 h 454"/>
                <a:gd name="T8" fmla="*/ 227 w 340"/>
                <a:gd name="T9" fmla="*/ 340 h 454"/>
                <a:gd name="T10" fmla="*/ 114 w 340"/>
                <a:gd name="T11" fmla="*/ 340 h 454"/>
                <a:gd name="T12" fmla="*/ 114 w 340"/>
                <a:gd name="T13" fmla="*/ 227 h 454"/>
                <a:gd name="T14" fmla="*/ 0 w 340"/>
                <a:gd name="T15" fmla="*/ 227 h 454"/>
                <a:gd name="T16" fmla="*/ 0 w 340"/>
                <a:gd name="T17" fmla="*/ 113 h 454"/>
                <a:gd name="T18" fmla="*/ 0 w 340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0" name="Freeform 182">
              <a:extLst>
                <a:ext uri="{FF2B5EF4-FFF2-40B4-BE49-F238E27FC236}">
                  <a16:creationId xmlns:a16="http://schemas.microsoft.com/office/drawing/2014/main" id="{6D501985-360A-41B6-84FA-57C38647D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558"/>
              <a:ext cx="794" cy="794"/>
            </a:xfrm>
            <a:custGeom>
              <a:avLst/>
              <a:gdLst>
                <a:gd name="T0" fmla="*/ 567 w 794"/>
                <a:gd name="T1" fmla="*/ 113 h 794"/>
                <a:gd name="T2" fmla="*/ 567 w 794"/>
                <a:gd name="T3" fmla="*/ 340 h 794"/>
                <a:gd name="T4" fmla="*/ 794 w 794"/>
                <a:gd name="T5" fmla="*/ 340 h 794"/>
                <a:gd name="T6" fmla="*/ 794 w 794"/>
                <a:gd name="T7" fmla="*/ 453 h 794"/>
                <a:gd name="T8" fmla="*/ 681 w 794"/>
                <a:gd name="T9" fmla="*/ 453 h 794"/>
                <a:gd name="T10" fmla="*/ 681 w 794"/>
                <a:gd name="T11" fmla="*/ 567 h 794"/>
                <a:gd name="T12" fmla="*/ 567 w 794"/>
                <a:gd name="T13" fmla="*/ 567 h 794"/>
                <a:gd name="T14" fmla="*/ 567 w 794"/>
                <a:gd name="T15" fmla="*/ 794 h 794"/>
                <a:gd name="T16" fmla="*/ 454 w 794"/>
                <a:gd name="T17" fmla="*/ 794 h 794"/>
                <a:gd name="T18" fmla="*/ 454 w 794"/>
                <a:gd name="T19" fmla="*/ 680 h 794"/>
                <a:gd name="T20" fmla="*/ 340 w 794"/>
                <a:gd name="T21" fmla="*/ 680 h 794"/>
                <a:gd name="T22" fmla="*/ 340 w 794"/>
                <a:gd name="T23" fmla="*/ 340 h 794"/>
                <a:gd name="T24" fmla="*/ 0 w 794"/>
                <a:gd name="T25" fmla="*/ 340 h 794"/>
                <a:gd name="T26" fmla="*/ 0 w 794"/>
                <a:gd name="T27" fmla="*/ 0 h 794"/>
                <a:gd name="T28" fmla="*/ 114 w 794"/>
                <a:gd name="T29" fmla="*/ 0 h 794"/>
                <a:gd name="T30" fmla="*/ 114 w 794"/>
                <a:gd name="T31" fmla="*/ 113 h 794"/>
                <a:gd name="T32" fmla="*/ 340 w 794"/>
                <a:gd name="T33" fmla="*/ 113 h 794"/>
                <a:gd name="T34" fmla="*/ 340 w 794"/>
                <a:gd name="T35" fmla="*/ 0 h 794"/>
                <a:gd name="T36" fmla="*/ 454 w 794"/>
                <a:gd name="T37" fmla="*/ 0 h 794"/>
                <a:gd name="T38" fmla="*/ 454 w 794"/>
                <a:gd name="T39" fmla="*/ 113 h 794"/>
                <a:gd name="T40" fmla="*/ 567 w 794"/>
                <a:gd name="T41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794">
                  <a:moveTo>
                    <a:pt x="567" y="113"/>
                  </a:moveTo>
                  <a:lnTo>
                    <a:pt x="56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1" name="Freeform 183">
              <a:extLst>
                <a:ext uri="{FF2B5EF4-FFF2-40B4-BE49-F238E27FC236}">
                  <a16:creationId xmlns:a16="http://schemas.microsoft.com/office/drawing/2014/main" id="{7C807C59-F435-4878-B32B-2B984B053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55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113 h 340"/>
                <a:gd name="T8" fmla="*/ 114 w 227"/>
                <a:gd name="T9" fmla="*/ 113 h 340"/>
                <a:gd name="T10" fmla="*/ 114 w 227"/>
                <a:gd name="T11" fmla="*/ 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4" name="Freeform 186">
              <a:extLst>
                <a:ext uri="{FF2B5EF4-FFF2-40B4-BE49-F238E27FC236}">
                  <a16:creationId xmlns:a16="http://schemas.microsoft.com/office/drawing/2014/main" id="{2017F06F-421C-4C9B-8E98-BD108AD50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898"/>
              <a:ext cx="567" cy="794"/>
            </a:xfrm>
            <a:custGeom>
              <a:avLst/>
              <a:gdLst>
                <a:gd name="T0" fmla="*/ 227 w 567"/>
                <a:gd name="T1" fmla="*/ 0 h 794"/>
                <a:gd name="T2" fmla="*/ 340 w 567"/>
                <a:gd name="T3" fmla="*/ 0 h 794"/>
                <a:gd name="T4" fmla="*/ 340 w 567"/>
                <a:gd name="T5" fmla="*/ 113 h 794"/>
                <a:gd name="T6" fmla="*/ 567 w 567"/>
                <a:gd name="T7" fmla="*/ 113 h 794"/>
                <a:gd name="T8" fmla="*/ 567 w 567"/>
                <a:gd name="T9" fmla="*/ 340 h 794"/>
                <a:gd name="T10" fmla="*/ 340 w 567"/>
                <a:gd name="T11" fmla="*/ 340 h 794"/>
                <a:gd name="T12" fmla="*/ 340 w 567"/>
                <a:gd name="T13" fmla="*/ 794 h 794"/>
                <a:gd name="T14" fmla="*/ 114 w 567"/>
                <a:gd name="T15" fmla="*/ 794 h 794"/>
                <a:gd name="T16" fmla="*/ 114 w 567"/>
                <a:gd name="T17" fmla="*/ 454 h 794"/>
                <a:gd name="T18" fmla="*/ 0 w 567"/>
                <a:gd name="T19" fmla="*/ 454 h 794"/>
                <a:gd name="T20" fmla="*/ 0 w 567"/>
                <a:gd name="T21" fmla="*/ 227 h 794"/>
                <a:gd name="T22" fmla="*/ 114 w 567"/>
                <a:gd name="T23" fmla="*/ 227 h 794"/>
                <a:gd name="T24" fmla="*/ 114 w 567"/>
                <a:gd name="T25" fmla="*/ 113 h 794"/>
                <a:gd name="T26" fmla="*/ 227 w 567"/>
                <a:gd name="T27" fmla="*/ 113 h 794"/>
                <a:gd name="T28" fmla="*/ 227 w 56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22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5" name="Freeform 187">
              <a:extLst>
                <a:ext uri="{FF2B5EF4-FFF2-40B4-BE49-F238E27FC236}">
                  <a16:creationId xmlns:a16="http://schemas.microsoft.com/office/drawing/2014/main" id="{78318F59-301F-4E63-B16B-934A1F867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465"/>
              <a:ext cx="680" cy="567"/>
            </a:xfrm>
            <a:custGeom>
              <a:avLst/>
              <a:gdLst>
                <a:gd name="T0" fmla="*/ 113 w 680"/>
                <a:gd name="T1" fmla="*/ 0 h 567"/>
                <a:gd name="T2" fmla="*/ 454 w 680"/>
                <a:gd name="T3" fmla="*/ 0 h 567"/>
                <a:gd name="T4" fmla="*/ 454 w 680"/>
                <a:gd name="T5" fmla="*/ 113 h 567"/>
                <a:gd name="T6" fmla="*/ 680 w 680"/>
                <a:gd name="T7" fmla="*/ 113 h 567"/>
                <a:gd name="T8" fmla="*/ 680 w 680"/>
                <a:gd name="T9" fmla="*/ 454 h 567"/>
                <a:gd name="T10" fmla="*/ 454 w 680"/>
                <a:gd name="T11" fmla="*/ 454 h 567"/>
                <a:gd name="T12" fmla="*/ 454 w 680"/>
                <a:gd name="T13" fmla="*/ 567 h 567"/>
                <a:gd name="T14" fmla="*/ 340 w 680"/>
                <a:gd name="T15" fmla="*/ 567 h 567"/>
                <a:gd name="T16" fmla="*/ 340 w 680"/>
                <a:gd name="T17" fmla="*/ 454 h 567"/>
                <a:gd name="T18" fmla="*/ 227 w 680"/>
                <a:gd name="T19" fmla="*/ 454 h 567"/>
                <a:gd name="T20" fmla="*/ 227 w 680"/>
                <a:gd name="T21" fmla="*/ 340 h 567"/>
                <a:gd name="T22" fmla="*/ 0 w 680"/>
                <a:gd name="T23" fmla="*/ 340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113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6" name="Freeform 188">
              <a:extLst>
                <a:ext uri="{FF2B5EF4-FFF2-40B4-BE49-F238E27FC236}">
                  <a16:creationId xmlns:a16="http://schemas.microsoft.com/office/drawing/2014/main" id="{0C235134-E7D8-427B-BD9C-5354517A1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011"/>
              <a:ext cx="1021" cy="794"/>
            </a:xfrm>
            <a:custGeom>
              <a:avLst/>
              <a:gdLst>
                <a:gd name="T0" fmla="*/ 227 w 1021"/>
                <a:gd name="T1" fmla="*/ 0 h 794"/>
                <a:gd name="T2" fmla="*/ 454 w 1021"/>
                <a:gd name="T3" fmla="*/ 0 h 794"/>
                <a:gd name="T4" fmla="*/ 454 w 1021"/>
                <a:gd name="T5" fmla="*/ 114 h 794"/>
                <a:gd name="T6" fmla="*/ 794 w 1021"/>
                <a:gd name="T7" fmla="*/ 114 h 794"/>
                <a:gd name="T8" fmla="*/ 794 w 1021"/>
                <a:gd name="T9" fmla="*/ 341 h 794"/>
                <a:gd name="T10" fmla="*/ 908 w 1021"/>
                <a:gd name="T11" fmla="*/ 341 h 794"/>
                <a:gd name="T12" fmla="*/ 908 w 1021"/>
                <a:gd name="T13" fmla="*/ 454 h 794"/>
                <a:gd name="T14" fmla="*/ 1021 w 1021"/>
                <a:gd name="T15" fmla="*/ 454 h 794"/>
                <a:gd name="T16" fmla="*/ 1021 w 1021"/>
                <a:gd name="T17" fmla="*/ 681 h 794"/>
                <a:gd name="T18" fmla="*/ 908 w 1021"/>
                <a:gd name="T19" fmla="*/ 681 h 794"/>
                <a:gd name="T20" fmla="*/ 908 w 1021"/>
                <a:gd name="T21" fmla="*/ 794 h 794"/>
                <a:gd name="T22" fmla="*/ 681 w 1021"/>
                <a:gd name="T23" fmla="*/ 794 h 794"/>
                <a:gd name="T24" fmla="*/ 681 w 1021"/>
                <a:gd name="T25" fmla="*/ 681 h 794"/>
                <a:gd name="T26" fmla="*/ 567 w 1021"/>
                <a:gd name="T27" fmla="*/ 681 h 794"/>
                <a:gd name="T28" fmla="*/ 567 w 1021"/>
                <a:gd name="T29" fmla="*/ 567 h 794"/>
                <a:gd name="T30" fmla="*/ 341 w 1021"/>
                <a:gd name="T31" fmla="*/ 567 h 794"/>
                <a:gd name="T32" fmla="*/ 341 w 1021"/>
                <a:gd name="T33" fmla="*/ 454 h 794"/>
                <a:gd name="T34" fmla="*/ 0 w 1021"/>
                <a:gd name="T35" fmla="*/ 454 h 794"/>
                <a:gd name="T36" fmla="*/ 0 w 1021"/>
                <a:gd name="T37" fmla="*/ 227 h 794"/>
                <a:gd name="T38" fmla="*/ 227 w 1021"/>
                <a:gd name="T39" fmla="*/ 227 h 794"/>
                <a:gd name="T40" fmla="*/ 227 w 102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7" name="Freeform 189">
              <a:extLst>
                <a:ext uri="{FF2B5EF4-FFF2-40B4-BE49-F238E27FC236}">
                  <a16:creationId xmlns:a16="http://schemas.microsoft.com/office/drawing/2014/main" id="{F3393AC8-61BB-4591-8AEE-85878B43E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567" cy="680"/>
            </a:xfrm>
            <a:custGeom>
              <a:avLst/>
              <a:gdLst>
                <a:gd name="T0" fmla="*/ 114 w 567"/>
                <a:gd name="T1" fmla="*/ 680 h 680"/>
                <a:gd name="T2" fmla="*/ 114 w 567"/>
                <a:gd name="T3" fmla="*/ 454 h 680"/>
                <a:gd name="T4" fmla="*/ 0 w 567"/>
                <a:gd name="T5" fmla="*/ 454 h 680"/>
                <a:gd name="T6" fmla="*/ 0 w 567"/>
                <a:gd name="T7" fmla="*/ 0 h 680"/>
                <a:gd name="T8" fmla="*/ 341 w 567"/>
                <a:gd name="T9" fmla="*/ 0 h 680"/>
                <a:gd name="T10" fmla="*/ 341 w 567"/>
                <a:gd name="T11" fmla="*/ 113 h 680"/>
                <a:gd name="T12" fmla="*/ 567 w 567"/>
                <a:gd name="T13" fmla="*/ 113 h 680"/>
                <a:gd name="T14" fmla="*/ 567 w 567"/>
                <a:gd name="T15" fmla="*/ 227 h 680"/>
                <a:gd name="T16" fmla="*/ 341 w 567"/>
                <a:gd name="T17" fmla="*/ 227 h 680"/>
                <a:gd name="T18" fmla="*/ 341 w 567"/>
                <a:gd name="T19" fmla="*/ 454 h 680"/>
                <a:gd name="T20" fmla="*/ 227 w 567"/>
                <a:gd name="T21" fmla="*/ 454 h 680"/>
                <a:gd name="T22" fmla="*/ 227 w 567"/>
                <a:gd name="T23" fmla="*/ 680 h 680"/>
                <a:gd name="T24" fmla="*/ 114 w 567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680">
                  <a:moveTo>
                    <a:pt x="114" y="680"/>
                  </a:move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680"/>
                  </a:lnTo>
                  <a:lnTo>
                    <a:pt x="11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8" name="Freeform 190">
              <a:extLst>
                <a:ext uri="{FF2B5EF4-FFF2-40B4-BE49-F238E27FC236}">
                  <a16:creationId xmlns:a16="http://schemas.microsoft.com/office/drawing/2014/main" id="{68528854-FD2C-42EE-BECB-A008A1A8F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1651"/>
              <a:ext cx="226" cy="340"/>
            </a:xfrm>
            <a:custGeom>
              <a:avLst/>
              <a:gdLst>
                <a:gd name="T0" fmla="*/ 0 w 226"/>
                <a:gd name="T1" fmla="*/ 0 h 340"/>
                <a:gd name="T2" fmla="*/ 226 w 226"/>
                <a:gd name="T3" fmla="*/ 0 h 340"/>
                <a:gd name="T4" fmla="*/ 226 w 226"/>
                <a:gd name="T5" fmla="*/ 340 h 340"/>
                <a:gd name="T6" fmla="*/ 0 w 226"/>
                <a:gd name="T7" fmla="*/ 340 h 340"/>
                <a:gd name="T8" fmla="*/ 0 w 226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0">
                  <a:moveTo>
                    <a:pt x="0" y="0"/>
                  </a:moveTo>
                  <a:lnTo>
                    <a:pt x="226" y="0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9" name="Freeform 191">
              <a:extLst>
                <a:ext uri="{FF2B5EF4-FFF2-40B4-BE49-F238E27FC236}">
                  <a16:creationId xmlns:a16="http://schemas.microsoft.com/office/drawing/2014/main" id="{0A85B861-0047-442D-93B9-7CC07DCDD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020"/>
            </a:xfrm>
            <a:custGeom>
              <a:avLst/>
              <a:gdLst>
                <a:gd name="T0" fmla="*/ 227 w 1134"/>
                <a:gd name="T1" fmla="*/ 226 h 1020"/>
                <a:gd name="T2" fmla="*/ 454 w 1134"/>
                <a:gd name="T3" fmla="*/ 226 h 1020"/>
                <a:gd name="T4" fmla="*/ 454 w 1134"/>
                <a:gd name="T5" fmla="*/ 0 h 1020"/>
                <a:gd name="T6" fmla="*/ 681 w 1134"/>
                <a:gd name="T7" fmla="*/ 0 h 1020"/>
                <a:gd name="T8" fmla="*/ 681 w 1134"/>
                <a:gd name="T9" fmla="*/ 340 h 1020"/>
                <a:gd name="T10" fmla="*/ 907 w 1134"/>
                <a:gd name="T11" fmla="*/ 340 h 1020"/>
                <a:gd name="T12" fmla="*/ 907 w 1134"/>
                <a:gd name="T13" fmla="*/ 226 h 1020"/>
                <a:gd name="T14" fmla="*/ 1021 w 1134"/>
                <a:gd name="T15" fmla="*/ 226 h 1020"/>
                <a:gd name="T16" fmla="*/ 1021 w 1134"/>
                <a:gd name="T17" fmla="*/ 340 h 1020"/>
                <a:gd name="T18" fmla="*/ 1134 w 1134"/>
                <a:gd name="T19" fmla="*/ 340 h 1020"/>
                <a:gd name="T20" fmla="*/ 1134 w 1134"/>
                <a:gd name="T21" fmla="*/ 453 h 1020"/>
                <a:gd name="T22" fmla="*/ 1021 w 1134"/>
                <a:gd name="T23" fmla="*/ 453 h 1020"/>
                <a:gd name="T24" fmla="*/ 1021 w 1134"/>
                <a:gd name="T25" fmla="*/ 680 h 1020"/>
                <a:gd name="T26" fmla="*/ 907 w 1134"/>
                <a:gd name="T27" fmla="*/ 680 h 1020"/>
                <a:gd name="T28" fmla="*/ 907 w 1134"/>
                <a:gd name="T29" fmla="*/ 793 h 1020"/>
                <a:gd name="T30" fmla="*/ 794 w 1134"/>
                <a:gd name="T31" fmla="*/ 793 h 1020"/>
                <a:gd name="T32" fmla="*/ 794 w 1134"/>
                <a:gd name="T33" fmla="*/ 1020 h 1020"/>
                <a:gd name="T34" fmla="*/ 567 w 1134"/>
                <a:gd name="T35" fmla="*/ 1020 h 1020"/>
                <a:gd name="T36" fmla="*/ 567 w 1134"/>
                <a:gd name="T37" fmla="*/ 907 h 1020"/>
                <a:gd name="T38" fmla="*/ 454 w 1134"/>
                <a:gd name="T39" fmla="*/ 907 h 1020"/>
                <a:gd name="T40" fmla="*/ 454 w 1134"/>
                <a:gd name="T41" fmla="*/ 793 h 1020"/>
                <a:gd name="T42" fmla="*/ 340 w 1134"/>
                <a:gd name="T43" fmla="*/ 793 h 1020"/>
                <a:gd name="T44" fmla="*/ 340 w 1134"/>
                <a:gd name="T45" fmla="*/ 1020 h 1020"/>
                <a:gd name="T46" fmla="*/ 227 w 1134"/>
                <a:gd name="T47" fmla="*/ 1020 h 1020"/>
                <a:gd name="T48" fmla="*/ 227 w 1134"/>
                <a:gd name="T49" fmla="*/ 907 h 1020"/>
                <a:gd name="T50" fmla="*/ 114 w 1134"/>
                <a:gd name="T51" fmla="*/ 907 h 1020"/>
                <a:gd name="T52" fmla="*/ 114 w 1134"/>
                <a:gd name="T53" fmla="*/ 793 h 1020"/>
                <a:gd name="T54" fmla="*/ 0 w 1134"/>
                <a:gd name="T55" fmla="*/ 793 h 1020"/>
                <a:gd name="T56" fmla="*/ 0 w 1134"/>
                <a:gd name="T57" fmla="*/ 567 h 1020"/>
                <a:gd name="T58" fmla="*/ 227 w 1134"/>
                <a:gd name="T59" fmla="*/ 567 h 1020"/>
                <a:gd name="T60" fmla="*/ 227 w 1134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020">
                  <a:moveTo>
                    <a:pt x="227" y="226"/>
                  </a:moveTo>
                  <a:lnTo>
                    <a:pt x="454" y="226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340" y="793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1" name="Freeform 193">
              <a:extLst>
                <a:ext uri="{FF2B5EF4-FFF2-40B4-BE49-F238E27FC236}">
                  <a16:creationId xmlns:a16="http://schemas.microsoft.com/office/drawing/2014/main" id="{AB141F35-2892-4D5A-805E-8ED21940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558"/>
              <a:ext cx="567" cy="794"/>
            </a:xfrm>
            <a:custGeom>
              <a:avLst/>
              <a:gdLst>
                <a:gd name="T0" fmla="*/ 453 w 567"/>
                <a:gd name="T1" fmla="*/ 794 h 794"/>
                <a:gd name="T2" fmla="*/ 226 w 567"/>
                <a:gd name="T3" fmla="*/ 794 h 794"/>
                <a:gd name="T4" fmla="*/ 226 w 567"/>
                <a:gd name="T5" fmla="*/ 567 h 794"/>
                <a:gd name="T6" fmla="*/ 113 w 567"/>
                <a:gd name="T7" fmla="*/ 567 h 794"/>
                <a:gd name="T8" fmla="*/ 113 w 567"/>
                <a:gd name="T9" fmla="*/ 453 h 794"/>
                <a:gd name="T10" fmla="*/ 0 w 567"/>
                <a:gd name="T11" fmla="*/ 453 h 794"/>
                <a:gd name="T12" fmla="*/ 0 w 567"/>
                <a:gd name="T13" fmla="*/ 0 h 794"/>
                <a:gd name="T14" fmla="*/ 340 w 567"/>
                <a:gd name="T15" fmla="*/ 0 h 794"/>
                <a:gd name="T16" fmla="*/ 340 w 567"/>
                <a:gd name="T17" fmla="*/ 113 h 794"/>
                <a:gd name="T18" fmla="*/ 567 w 567"/>
                <a:gd name="T19" fmla="*/ 113 h 794"/>
                <a:gd name="T20" fmla="*/ 567 w 567"/>
                <a:gd name="T21" fmla="*/ 227 h 794"/>
                <a:gd name="T22" fmla="*/ 453 w 567"/>
                <a:gd name="T23" fmla="*/ 227 h 794"/>
                <a:gd name="T24" fmla="*/ 453 w 567"/>
                <a:gd name="T25" fmla="*/ 340 h 794"/>
                <a:gd name="T26" fmla="*/ 567 w 567"/>
                <a:gd name="T27" fmla="*/ 340 h 794"/>
                <a:gd name="T28" fmla="*/ 567 w 567"/>
                <a:gd name="T29" fmla="*/ 680 h 794"/>
                <a:gd name="T30" fmla="*/ 453 w 567"/>
                <a:gd name="T31" fmla="*/ 680 h 794"/>
                <a:gd name="T32" fmla="*/ 453 w 567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794">
                  <a:moveTo>
                    <a:pt x="453" y="794"/>
                  </a:moveTo>
                  <a:lnTo>
                    <a:pt x="226" y="79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2" name="Freeform 194">
              <a:extLst>
                <a:ext uri="{FF2B5EF4-FFF2-40B4-BE49-F238E27FC236}">
                  <a16:creationId xmlns:a16="http://schemas.microsoft.com/office/drawing/2014/main" id="{AE26E8D7-4057-49AD-92B1-420E55CA6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444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227 h 567"/>
                <a:gd name="T4" fmla="*/ 0 w 454"/>
                <a:gd name="T5" fmla="*/ 227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454 w 454"/>
                <a:gd name="T13" fmla="*/ 567 h 567"/>
                <a:gd name="T14" fmla="*/ 454 w 454"/>
                <a:gd name="T15" fmla="*/ 341 h 567"/>
                <a:gd name="T16" fmla="*/ 340 w 454"/>
                <a:gd name="T17" fmla="*/ 341 h 567"/>
                <a:gd name="T18" fmla="*/ 340 w 454"/>
                <a:gd name="T19" fmla="*/ 114 h 567"/>
                <a:gd name="T20" fmla="*/ 227 w 454"/>
                <a:gd name="T21" fmla="*/ 114 h 567"/>
                <a:gd name="T22" fmla="*/ 227 w 454"/>
                <a:gd name="T23" fmla="*/ 0 h 567"/>
                <a:gd name="T24" fmla="*/ 113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3" name="Freeform 195">
              <a:extLst>
                <a:ext uri="{FF2B5EF4-FFF2-40B4-BE49-F238E27FC236}">
                  <a16:creationId xmlns:a16="http://schemas.microsoft.com/office/drawing/2014/main" id="{378E6228-A91A-4D51-B69B-D032B7212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454" cy="681"/>
            </a:xfrm>
            <a:custGeom>
              <a:avLst/>
              <a:gdLst>
                <a:gd name="T0" fmla="*/ 340 w 454"/>
                <a:gd name="T1" fmla="*/ 0 h 681"/>
                <a:gd name="T2" fmla="*/ 340 w 454"/>
                <a:gd name="T3" fmla="*/ 341 h 681"/>
                <a:gd name="T4" fmla="*/ 454 w 454"/>
                <a:gd name="T5" fmla="*/ 341 h 681"/>
                <a:gd name="T6" fmla="*/ 454 w 454"/>
                <a:gd name="T7" fmla="*/ 567 h 681"/>
                <a:gd name="T8" fmla="*/ 340 w 454"/>
                <a:gd name="T9" fmla="*/ 567 h 681"/>
                <a:gd name="T10" fmla="*/ 340 w 454"/>
                <a:gd name="T11" fmla="*/ 681 h 681"/>
                <a:gd name="T12" fmla="*/ 227 w 454"/>
                <a:gd name="T13" fmla="*/ 681 h 681"/>
                <a:gd name="T14" fmla="*/ 227 w 454"/>
                <a:gd name="T15" fmla="*/ 567 h 681"/>
                <a:gd name="T16" fmla="*/ 114 w 454"/>
                <a:gd name="T17" fmla="*/ 567 h 681"/>
                <a:gd name="T18" fmla="*/ 114 w 454"/>
                <a:gd name="T19" fmla="*/ 341 h 681"/>
                <a:gd name="T20" fmla="*/ 0 w 454"/>
                <a:gd name="T21" fmla="*/ 341 h 681"/>
                <a:gd name="T22" fmla="*/ 0 w 454"/>
                <a:gd name="T23" fmla="*/ 227 h 681"/>
                <a:gd name="T24" fmla="*/ 227 w 454"/>
                <a:gd name="T25" fmla="*/ 227 h 681"/>
                <a:gd name="T26" fmla="*/ 227 w 454"/>
                <a:gd name="T27" fmla="*/ 0 h 681"/>
                <a:gd name="T28" fmla="*/ 340 w 454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681">
                  <a:moveTo>
                    <a:pt x="340" y="0"/>
                  </a:moveTo>
                  <a:lnTo>
                    <a:pt x="340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4" name="Freeform 196">
              <a:extLst>
                <a:ext uri="{FF2B5EF4-FFF2-40B4-BE49-F238E27FC236}">
                  <a16:creationId xmlns:a16="http://schemas.microsoft.com/office/drawing/2014/main" id="{6E257C86-E8CA-49F9-AE72-2D962A510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91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113 h 567"/>
                <a:gd name="T4" fmla="*/ 0 w 454"/>
                <a:gd name="T5" fmla="*/ 113 h 567"/>
                <a:gd name="T6" fmla="*/ 0 w 454"/>
                <a:gd name="T7" fmla="*/ 453 h 567"/>
                <a:gd name="T8" fmla="*/ 113 w 454"/>
                <a:gd name="T9" fmla="*/ 453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453 h 567"/>
                <a:gd name="T16" fmla="*/ 340 w 454"/>
                <a:gd name="T17" fmla="*/ 453 h 567"/>
                <a:gd name="T18" fmla="*/ 340 w 454"/>
                <a:gd name="T19" fmla="*/ 227 h 567"/>
                <a:gd name="T20" fmla="*/ 454 w 454"/>
                <a:gd name="T21" fmla="*/ 227 h 567"/>
                <a:gd name="T22" fmla="*/ 454 w 454"/>
                <a:gd name="T23" fmla="*/ 113 h 567"/>
                <a:gd name="T24" fmla="*/ 340 w 454"/>
                <a:gd name="T25" fmla="*/ 113 h 567"/>
                <a:gd name="T26" fmla="*/ 340 w 454"/>
                <a:gd name="T27" fmla="*/ 0 h 567"/>
                <a:gd name="T28" fmla="*/ 113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5" name="Freeform 197">
              <a:extLst>
                <a:ext uri="{FF2B5EF4-FFF2-40B4-BE49-F238E27FC236}">
                  <a16:creationId xmlns:a16="http://schemas.microsoft.com/office/drawing/2014/main" id="{EF7D3282-E442-46A0-91E9-19466F531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1"/>
              <a:ext cx="907" cy="794"/>
            </a:xfrm>
            <a:custGeom>
              <a:avLst/>
              <a:gdLst>
                <a:gd name="T0" fmla="*/ 340 w 907"/>
                <a:gd name="T1" fmla="*/ 0 h 794"/>
                <a:gd name="T2" fmla="*/ 227 w 907"/>
                <a:gd name="T3" fmla="*/ 0 h 794"/>
                <a:gd name="T4" fmla="*/ 227 w 907"/>
                <a:gd name="T5" fmla="*/ 113 h 794"/>
                <a:gd name="T6" fmla="*/ 0 w 907"/>
                <a:gd name="T7" fmla="*/ 113 h 794"/>
                <a:gd name="T8" fmla="*/ 0 w 907"/>
                <a:gd name="T9" fmla="*/ 340 h 794"/>
                <a:gd name="T10" fmla="*/ 227 w 907"/>
                <a:gd name="T11" fmla="*/ 340 h 794"/>
                <a:gd name="T12" fmla="*/ 227 w 907"/>
                <a:gd name="T13" fmla="*/ 454 h 794"/>
                <a:gd name="T14" fmla="*/ 113 w 907"/>
                <a:gd name="T15" fmla="*/ 454 h 794"/>
                <a:gd name="T16" fmla="*/ 113 w 907"/>
                <a:gd name="T17" fmla="*/ 567 h 794"/>
                <a:gd name="T18" fmla="*/ 227 w 907"/>
                <a:gd name="T19" fmla="*/ 567 h 794"/>
                <a:gd name="T20" fmla="*/ 227 w 907"/>
                <a:gd name="T21" fmla="*/ 794 h 794"/>
                <a:gd name="T22" fmla="*/ 340 w 907"/>
                <a:gd name="T23" fmla="*/ 794 h 794"/>
                <a:gd name="T24" fmla="*/ 340 w 907"/>
                <a:gd name="T25" fmla="*/ 680 h 794"/>
                <a:gd name="T26" fmla="*/ 567 w 907"/>
                <a:gd name="T27" fmla="*/ 680 h 794"/>
                <a:gd name="T28" fmla="*/ 567 w 907"/>
                <a:gd name="T29" fmla="*/ 567 h 794"/>
                <a:gd name="T30" fmla="*/ 794 w 907"/>
                <a:gd name="T31" fmla="*/ 567 h 794"/>
                <a:gd name="T32" fmla="*/ 794 w 907"/>
                <a:gd name="T33" fmla="*/ 680 h 794"/>
                <a:gd name="T34" fmla="*/ 907 w 907"/>
                <a:gd name="T35" fmla="*/ 680 h 794"/>
                <a:gd name="T36" fmla="*/ 907 w 907"/>
                <a:gd name="T37" fmla="*/ 340 h 794"/>
                <a:gd name="T38" fmla="*/ 794 w 907"/>
                <a:gd name="T39" fmla="*/ 340 h 794"/>
                <a:gd name="T40" fmla="*/ 794 w 907"/>
                <a:gd name="T41" fmla="*/ 227 h 794"/>
                <a:gd name="T42" fmla="*/ 680 w 907"/>
                <a:gd name="T43" fmla="*/ 227 h 794"/>
                <a:gd name="T44" fmla="*/ 680 w 907"/>
                <a:gd name="T45" fmla="*/ 113 h 794"/>
                <a:gd name="T46" fmla="*/ 567 w 907"/>
                <a:gd name="T47" fmla="*/ 113 h 794"/>
                <a:gd name="T48" fmla="*/ 567 w 907"/>
                <a:gd name="T49" fmla="*/ 227 h 794"/>
                <a:gd name="T50" fmla="*/ 453 w 907"/>
                <a:gd name="T51" fmla="*/ 227 h 794"/>
                <a:gd name="T52" fmla="*/ 453 w 907"/>
                <a:gd name="T53" fmla="*/ 113 h 794"/>
                <a:gd name="T54" fmla="*/ 340 w 907"/>
                <a:gd name="T55" fmla="*/ 113 h 794"/>
                <a:gd name="T56" fmla="*/ 340 w 907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794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7" name="Freeform 199">
              <a:extLst>
                <a:ext uri="{FF2B5EF4-FFF2-40B4-BE49-F238E27FC236}">
                  <a16:creationId xmlns:a16="http://schemas.microsoft.com/office/drawing/2014/main" id="{E1609705-4CFC-4A12-96E8-02C5CADC6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10"/>
              <a:ext cx="1134" cy="1248"/>
            </a:xfrm>
            <a:custGeom>
              <a:avLst/>
              <a:gdLst>
                <a:gd name="T0" fmla="*/ 454 w 1134"/>
                <a:gd name="T1" fmla="*/ 0 h 1248"/>
                <a:gd name="T2" fmla="*/ 341 w 1134"/>
                <a:gd name="T3" fmla="*/ 0 h 1248"/>
                <a:gd name="T4" fmla="*/ 341 w 1134"/>
                <a:gd name="T5" fmla="*/ 341 h 1248"/>
                <a:gd name="T6" fmla="*/ 227 w 1134"/>
                <a:gd name="T7" fmla="*/ 341 h 1248"/>
                <a:gd name="T8" fmla="*/ 227 w 1134"/>
                <a:gd name="T9" fmla="*/ 227 h 1248"/>
                <a:gd name="T10" fmla="*/ 0 w 1134"/>
                <a:gd name="T11" fmla="*/ 227 h 1248"/>
                <a:gd name="T12" fmla="*/ 0 w 1134"/>
                <a:gd name="T13" fmla="*/ 567 h 1248"/>
                <a:gd name="T14" fmla="*/ 114 w 1134"/>
                <a:gd name="T15" fmla="*/ 567 h 1248"/>
                <a:gd name="T16" fmla="*/ 114 w 1134"/>
                <a:gd name="T17" fmla="*/ 681 h 1248"/>
                <a:gd name="T18" fmla="*/ 227 w 1134"/>
                <a:gd name="T19" fmla="*/ 681 h 1248"/>
                <a:gd name="T20" fmla="*/ 227 w 1134"/>
                <a:gd name="T21" fmla="*/ 794 h 1248"/>
                <a:gd name="T22" fmla="*/ 114 w 1134"/>
                <a:gd name="T23" fmla="*/ 794 h 1248"/>
                <a:gd name="T24" fmla="*/ 114 w 1134"/>
                <a:gd name="T25" fmla="*/ 1021 h 1248"/>
                <a:gd name="T26" fmla="*/ 341 w 1134"/>
                <a:gd name="T27" fmla="*/ 1021 h 1248"/>
                <a:gd name="T28" fmla="*/ 341 w 1134"/>
                <a:gd name="T29" fmla="*/ 1134 h 1248"/>
                <a:gd name="T30" fmla="*/ 567 w 1134"/>
                <a:gd name="T31" fmla="*/ 1134 h 1248"/>
                <a:gd name="T32" fmla="*/ 567 w 1134"/>
                <a:gd name="T33" fmla="*/ 1248 h 1248"/>
                <a:gd name="T34" fmla="*/ 681 w 1134"/>
                <a:gd name="T35" fmla="*/ 1248 h 1248"/>
                <a:gd name="T36" fmla="*/ 681 w 1134"/>
                <a:gd name="T37" fmla="*/ 1134 h 1248"/>
                <a:gd name="T38" fmla="*/ 908 w 1134"/>
                <a:gd name="T39" fmla="*/ 1134 h 1248"/>
                <a:gd name="T40" fmla="*/ 908 w 1134"/>
                <a:gd name="T41" fmla="*/ 1021 h 1248"/>
                <a:gd name="T42" fmla="*/ 1021 w 1134"/>
                <a:gd name="T43" fmla="*/ 1021 h 1248"/>
                <a:gd name="T44" fmla="*/ 1021 w 1134"/>
                <a:gd name="T45" fmla="*/ 794 h 1248"/>
                <a:gd name="T46" fmla="*/ 1134 w 1134"/>
                <a:gd name="T47" fmla="*/ 794 h 1248"/>
                <a:gd name="T48" fmla="*/ 1134 w 1134"/>
                <a:gd name="T49" fmla="*/ 681 h 1248"/>
                <a:gd name="T50" fmla="*/ 1021 w 1134"/>
                <a:gd name="T51" fmla="*/ 681 h 1248"/>
                <a:gd name="T52" fmla="*/ 1021 w 1134"/>
                <a:gd name="T53" fmla="*/ 454 h 1248"/>
                <a:gd name="T54" fmla="*/ 908 w 1134"/>
                <a:gd name="T55" fmla="*/ 454 h 1248"/>
                <a:gd name="T56" fmla="*/ 908 w 1134"/>
                <a:gd name="T57" fmla="*/ 341 h 1248"/>
                <a:gd name="T58" fmla="*/ 794 w 1134"/>
                <a:gd name="T59" fmla="*/ 341 h 1248"/>
                <a:gd name="T60" fmla="*/ 794 w 1134"/>
                <a:gd name="T61" fmla="*/ 227 h 1248"/>
                <a:gd name="T62" fmla="*/ 681 w 1134"/>
                <a:gd name="T63" fmla="*/ 227 h 1248"/>
                <a:gd name="T64" fmla="*/ 681 w 1134"/>
                <a:gd name="T65" fmla="*/ 114 h 1248"/>
                <a:gd name="T66" fmla="*/ 454 w 1134"/>
                <a:gd name="T67" fmla="*/ 114 h 1248"/>
                <a:gd name="T68" fmla="*/ 454 w 1134"/>
                <a:gd name="T6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248">
                  <a:moveTo>
                    <a:pt x="454" y="0"/>
                  </a:moveTo>
                  <a:lnTo>
                    <a:pt x="341" y="0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1021" y="102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8" y="45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10" name="Group 202">
            <a:extLst>
              <a:ext uri="{FF2B5EF4-FFF2-40B4-BE49-F238E27FC236}">
                <a16:creationId xmlns:a16="http://schemas.microsoft.com/office/drawing/2014/main" id="{C1AFD295-FBA6-4F94-B506-5DC3D19E8B9B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870450"/>
            <a:ext cx="530225" cy="133350"/>
            <a:chOff x="5235" y="4088"/>
            <a:chExt cx="334" cy="84"/>
          </a:xfrm>
        </p:grpSpPr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24A61920-C8DA-48D5-86BF-FF081D1A1A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8687E244-2E9D-4B7A-8FF9-7FC04978CE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17613" name="Group 205">
            <a:extLst>
              <a:ext uri="{FF2B5EF4-FFF2-40B4-BE49-F238E27FC236}">
                <a16:creationId xmlns:a16="http://schemas.microsoft.com/office/drawing/2014/main" id="{1B14EFA0-C0A8-4DD4-96A5-613317C7A7DF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0A3923F6-B79B-40B9-8A78-0A5A4F13D1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25F9D8B6-C7A8-4BBF-9061-F8845823C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17616" name="Group 208">
            <a:extLst>
              <a:ext uri="{FF2B5EF4-FFF2-40B4-BE49-F238E27FC236}">
                <a16:creationId xmlns:a16="http://schemas.microsoft.com/office/drawing/2014/main" id="{97E6FC43-2A2A-4019-B25B-631316C54972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4195763"/>
            <a:ext cx="274638" cy="133350"/>
            <a:chOff x="3987" y="4088"/>
            <a:chExt cx="173" cy="84"/>
          </a:xfrm>
        </p:grpSpPr>
        <p:sp>
          <p:nvSpPr>
            <p:cNvPr id="17617" name="WordArt 209">
              <a:extLst>
                <a:ext uri="{FF2B5EF4-FFF2-40B4-BE49-F238E27FC236}">
                  <a16:creationId xmlns:a16="http://schemas.microsoft.com/office/drawing/2014/main" id="{AA3CDE71-4A54-4662-A0B6-64266E1ABB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1FF449E1-32C9-4E03-84F8-F26387F1F4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17619" name="Group 211">
            <a:extLst>
              <a:ext uri="{FF2B5EF4-FFF2-40B4-BE49-F238E27FC236}">
                <a16:creationId xmlns:a16="http://schemas.microsoft.com/office/drawing/2014/main" id="{088767CA-BFC8-4B1E-A475-9EAE86E6FBB0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5186363"/>
            <a:ext cx="396875" cy="133350"/>
            <a:chOff x="4759" y="4088"/>
            <a:chExt cx="250" cy="84"/>
          </a:xfrm>
        </p:grpSpPr>
        <p:sp>
          <p:nvSpPr>
            <p:cNvPr id="17620" name="WordArt 212">
              <a:extLst>
                <a:ext uri="{FF2B5EF4-FFF2-40B4-BE49-F238E27FC236}">
                  <a16:creationId xmlns:a16="http://schemas.microsoft.com/office/drawing/2014/main" id="{115088BA-B0FF-464E-88B4-0F9F5E4D80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2BF0CE7E-D70A-45DA-8E03-4500698B6E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17622" name="Group 214">
            <a:extLst>
              <a:ext uri="{FF2B5EF4-FFF2-40B4-BE49-F238E27FC236}">
                <a16:creationId xmlns:a16="http://schemas.microsoft.com/office/drawing/2014/main" id="{DB93CC19-CE74-48AE-BC9E-29A7D6614FDA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7796213"/>
            <a:ext cx="530225" cy="133350"/>
            <a:chOff x="5242" y="4232"/>
            <a:chExt cx="334" cy="84"/>
          </a:xfrm>
        </p:grpSpPr>
        <p:sp>
          <p:nvSpPr>
            <p:cNvPr id="17623" name="WordArt 215">
              <a:extLst>
                <a:ext uri="{FF2B5EF4-FFF2-40B4-BE49-F238E27FC236}">
                  <a16:creationId xmlns:a16="http://schemas.microsoft.com/office/drawing/2014/main" id="{09F18E75-412A-4C2A-B45A-ECB8085D1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8B3B14ED-CC33-499E-A27F-5392F84540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17625" name="Group 217">
            <a:extLst>
              <a:ext uri="{FF2B5EF4-FFF2-40B4-BE49-F238E27FC236}">
                <a16:creationId xmlns:a16="http://schemas.microsoft.com/office/drawing/2014/main" id="{67B63DCB-4E15-4BFD-9C01-6619F1B713C6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5635625"/>
            <a:ext cx="396875" cy="133350"/>
            <a:chOff x="4334" y="4232"/>
            <a:chExt cx="250" cy="84"/>
          </a:xfrm>
        </p:grpSpPr>
        <p:sp>
          <p:nvSpPr>
            <p:cNvPr id="17626" name="WordArt 218">
              <a:extLst>
                <a:ext uri="{FF2B5EF4-FFF2-40B4-BE49-F238E27FC236}">
                  <a16:creationId xmlns:a16="http://schemas.microsoft.com/office/drawing/2014/main" id="{4CC194B9-A8B1-45B1-BC64-895E21448B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FFA08D8A-BEAD-446E-A0EA-2F95610360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7628" name="Group 220">
            <a:extLst>
              <a:ext uri="{FF2B5EF4-FFF2-40B4-BE49-F238E27FC236}">
                <a16:creationId xmlns:a16="http://schemas.microsoft.com/office/drawing/2014/main" id="{5D115FE9-19C9-4085-8A7B-8BF33E370B89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070225"/>
            <a:ext cx="274637" cy="133350"/>
            <a:chOff x="3994" y="4232"/>
            <a:chExt cx="173" cy="84"/>
          </a:xfrm>
        </p:grpSpPr>
        <p:sp>
          <p:nvSpPr>
            <p:cNvPr id="17629" name="WordArt 221">
              <a:extLst>
                <a:ext uri="{FF2B5EF4-FFF2-40B4-BE49-F238E27FC236}">
                  <a16:creationId xmlns:a16="http://schemas.microsoft.com/office/drawing/2014/main" id="{1B872BD1-D56B-46BD-932E-D344603A5D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FFC3F6C6-D223-48F2-A0E7-4A667A9C7F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17631" name="Group 223">
            <a:extLst>
              <a:ext uri="{FF2B5EF4-FFF2-40B4-BE49-F238E27FC236}">
                <a16:creationId xmlns:a16="http://schemas.microsoft.com/office/drawing/2014/main" id="{CB38AE27-179F-40BD-A1B4-664D1318EDD8}"/>
              </a:ext>
            </a:extLst>
          </p:cNvPr>
          <p:cNvGrpSpPr>
            <a:grpSpLocks/>
          </p:cNvGrpSpPr>
          <p:nvPr/>
        </p:nvGrpSpPr>
        <p:grpSpPr bwMode="auto">
          <a:xfrm>
            <a:off x="8491538" y="4195763"/>
            <a:ext cx="396875" cy="133350"/>
            <a:chOff x="4766" y="4232"/>
            <a:chExt cx="250" cy="84"/>
          </a:xfrm>
        </p:grpSpPr>
        <p:sp>
          <p:nvSpPr>
            <p:cNvPr id="17632" name="WordArt 224">
              <a:extLst>
                <a:ext uri="{FF2B5EF4-FFF2-40B4-BE49-F238E27FC236}">
                  <a16:creationId xmlns:a16="http://schemas.microsoft.com/office/drawing/2014/main" id="{3EEF3511-4B76-4F33-AEEA-85AE5E937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6FC8B3B3-167D-41F7-85BB-880AE7725F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17634" name="Group 226">
            <a:extLst>
              <a:ext uri="{FF2B5EF4-FFF2-40B4-BE49-F238E27FC236}">
                <a16:creationId xmlns:a16="http://schemas.microsoft.com/office/drawing/2014/main" id="{0E761E5D-B743-4004-B624-A95F486FB75E}"/>
              </a:ext>
            </a:extLst>
          </p:cNvPr>
          <p:cNvGrpSpPr>
            <a:grpSpLocks/>
          </p:cNvGrpSpPr>
          <p:nvPr/>
        </p:nvGrpSpPr>
        <p:grpSpPr bwMode="auto">
          <a:xfrm>
            <a:off x="2335213" y="4735513"/>
            <a:ext cx="530225" cy="133350"/>
            <a:chOff x="5235" y="4428"/>
            <a:chExt cx="334" cy="84"/>
          </a:xfrm>
        </p:grpSpPr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D192BA6A-70FD-4CEF-B105-03830ED36A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6FF535BF-4996-44AD-980E-84520FC565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17637" name="Group 229">
            <a:extLst>
              <a:ext uri="{FF2B5EF4-FFF2-40B4-BE49-F238E27FC236}">
                <a16:creationId xmlns:a16="http://schemas.microsoft.com/office/drawing/2014/main" id="{85AE72BE-C4C6-42D6-8068-40BE3FE495A6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051425"/>
            <a:ext cx="396875" cy="133350"/>
            <a:chOff x="4327" y="4428"/>
            <a:chExt cx="250" cy="84"/>
          </a:xfrm>
        </p:grpSpPr>
        <p:sp>
          <p:nvSpPr>
            <p:cNvPr id="17638" name="WordArt 230">
              <a:extLst>
                <a:ext uri="{FF2B5EF4-FFF2-40B4-BE49-F238E27FC236}">
                  <a16:creationId xmlns:a16="http://schemas.microsoft.com/office/drawing/2014/main" id="{24C93A32-538A-48F9-9117-E14CE230B5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9E8065EA-3937-4740-BB73-8ADA59AB7E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17640" name="Group 232">
            <a:extLst>
              <a:ext uri="{FF2B5EF4-FFF2-40B4-BE49-F238E27FC236}">
                <a16:creationId xmlns:a16="http://schemas.microsoft.com/office/drawing/2014/main" id="{4849A1B6-F7C3-454C-874B-32181A697E25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6086475"/>
            <a:ext cx="274638" cy="133350"/>
            <a:chOff x="3987" y="4428"/>
            <a:chExt cx="173" cy="84"/>
          </a:xfrm>
        </p:grpSpPr>
        <p:sp>
          <p:nvSpPr>
            <p:cNvPr id="17641" name="WordArt 233">
              <a:extLst>
                <a:ext uri="{FF2B5EF4-FFF2-40B4-BE49-F238E27FC236}">
                  <a16:creationId xmlns:a16="http://schemas.microsoft.com/office/drawing/2014/main" id="{3C127031-527C-4E5E-A4C3-060C817398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87DF621C-1465-4FB9-AAB1-2B1C753CD2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17643" name="Group 235">
            <a:extLst>
              <a:ext uri="{FF2B5EF4-FFF2-40B4-BE49-F238E27FC236}">
                <a16:creationId xmlns:a16="http://schemas.microsoft.com/office/drawing/2014/main" id="{FA7D8077-4C79-4C61-A890-F9860DEF4A34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4375150"/>
            <a:ext cx="396875" cy="133350"/>
            <a:chOff x="4759" y="4428"/>
            <a:chExt cx="250" cy="84"/>
          </a:xfrm>
        </p:grpSpPr>
        <p:sp>
          <p:nvSpPr>
            <p:cNvPr id="17644" name="WordArt 236">
              <a:extLst>
                <a:ext uri="{FF2B5EF4-FFF2-40B4-BE49-F238E27FC236}">
                  <a16:creationId xmlns:a16="http://schemas.microsoft.com/office/drawing/2014/main" id="{6CC5C0E4-089D-4792-8433-88E34E14F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986CE524-959B-463D-93E2-418DE4154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17646" name="Group 238">
            <a:extLst>
              <a:ext uri="{FF2B5EF4-FFF2-40B4-BE49-F238E27FC236}">
                <a16:creationId xmlns:a16="http://schemas.microsoft.com/office/drawing/2014/main" id="{A6942214-7902-4F81-91C8-DD9895F3AB23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152900"/>
            <a:ext cx="530225" cy="133350"/>
            <a:chOff x="5242" y="4572"/>
            <a:chExt cx="334" cy="84"/>
          </a:xfrm>
        </p:grpSpPr>
        <p:sp>
          <p:nvSpPr>
            <p:cNvPr id="17647" name="WordArt 239">
              <a:extLst>
                <a:ext uri="{FF2B5EF4-FFF2-40B4-BE49-F238E27FC236}">
                  <a16:creationId xmlns:a16="http://schemas.microsoft.com/office/drawing/2014/main" id="{1F1FA6A6-5308-4FA5-BF0E-7953EDFD36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D5215E1D-A030-4A77-ADEC-ADF0215EDA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17649" name="Group 241">
            <a:extLst>
              <a:ext uri="{FF2B5EF4-FFF2-40B4-BE49-F238E27FC236}">
                <a16:creationId xmlns:a16="http://schemas.microsoft.com/office/drawing/2014/main" id="{63695B0B-EF09-4C74-8548-BAB1B9DC2034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5500688"/>
            <a:ext cx="396875" cy="133350"/>
            <a:chOff x="4334" y="4572"/>
            <a:chExt cx="250" cy="84"/>
          </a:xfrm>
        </p:grpSpPr>
        <p:sp>
          <p:nvSpPr>
            <p:cNvPr id="17650" name="WordArt 242">
              <a:extLst>
                <a:ext uri="{FF2B5EF4-FFF2-40B4-BE49-F238E27FC236}">
                  <a16:creationId xmlns:a16="http://schemas.microsoft.com/office/drawing/2014/main" id="{49E40559-9927-44D6-85E4-6C4217EAC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94A6EC21-15AD-4D7B-8CB9-E39CA0F06D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17652" name="Group 244">
            <a:extLst>
              <a:ext uri="{FF2B5EF4-FFF2-40B4-BE49-F238E27FC236}">
                <a16:creationId xmlns:a16="http://schemas.microsoft.com/office/drawing/2014/main" id="{C97DF062-4A55-47DA-B863-8FAA9E6E2470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3070225"/>
            <a:ext cx="274638" cy="133350"/>
            <a:chOff x="3994" y="4572"/>
            <a:chExt cx="173" cy="84"/>
          </a:xfrm>
        </p:grpSpPr>
        <p:sp>
          <p:nvSpPr>
            <p:cNvPr id="17653" name="WordArt 245">
              <a:extLst>
                <a:ext uri="{FF2B5EF4-FFF2-40B4-BE49-F238E27FC236}">
                  <a16:creationId xmlns:a16="http://schemas.microsoft.com/office/drawing/2014/main" id="{FD8DBAB1-04A9-472C-A8C3-BD458F4F3B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1AA86F26-EA4A-412A-AF37-E7374F3BD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17655" name="Group 247">
            <a:extLst>
              <a:ext uri="{FF2B5EF4-FFF2-40B4-BE49-F238E27FC236}">
                <a16:creationId xmlns:a16="http://schemas.microsoft.com/office/drawing/2014/main" id="{06CDF44F-DA5C-46CF-82A8-CF1B0D5AC488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966200"/>
            <a:ext cx="396875" cy="133350"/>
            <a:chOff x="4766" y="4572"/>
            <a:chExt cx="250" cy="84"/>
          </a:xfrm>
        </p:grpSpPr>
        <p:sp>
          <p:nvSpPr>
            <p:cNvPr id="17656" name="WordArt 248">
              <a:extLst>
                <a:ext uri="{FF2B5EF4-FFF2-40B4-BE49-F238E27FC236}">
                  <a16:creationId xmlns:a16="http://schemas.microsoft.com/office/drawing/2014/main" id="{3328AA0F-B2CA-4486-AC91-EAFB79C31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68BE45B3-5A1E-4930-8BF7-591EFF6130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17658" name="Group 250">
            <a:extLst>
              <a:ext uri="{FF2B5EF4-FFF2-40B4-BE49-F238E27FC236}">
                <a16:creationId xmlns:a16="http://schemas.microsoft.com/office/drawing/2014/main" id="{3DCA4018-A21D-48B0-951F-EC8E8E958681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2846388"/>
            <a:ext cx="530225" cy="133350"/>
            <a:chOff x="5235" y="4768"/>
            <a:chExt cx="334" cy="84"/>
          </a:xfrm>
        </p:grpSpPr>
        <p:sp>
          <p:nvSpPr>
            <p:cNvPr id="17659" name="WordArt 251">
              <a:extLst>
                <a:ext uri="{FF2B5EF4-FFF2-40B4-BE49-F238E27FC236}">
                  <a16:creationId xmlns:a16="http://schemas.microsoft.com/office/drawing/2014/main" id="{C6CFFF95-E815-4312-B3ED-6AE9C54A36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667228B5-4B84-4D2C-935C-6C9F894B0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17661" name="Group 253">
            <a:extLst>
              <a:ext uri="{FF2B5EF4-FFF2-40B4-BE49-F238E27FC236}">
                <a16:creationId xmlns:a16="http://schemas.microsoft.com/office/drawing/2014/main" id="{11D2ED35-A9DF-4192-B99A-7497BA720946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4330700"/>
            <a:ext cx="396875" cy="133350"/>
            <a:chOff x="4909" y="3604"/>
            <a:chExt cx="250" cy="84"/>
          </a:xfrm>
        </p:grpSpPr>
        <p:sp>
          <p:nvSpPr>
            <p:cNvPr id="17662" name="WordArt 254">
              <a:extLst>
                <a:ext uri="{FF2B5EF4-FFF2-40B4-BE49-F238E27FC236}">
                  <a16:creationId xmlns:a16="http://schemas.microsoft.com/office/drawing/2014/main" id="{2BACDB27-6907-4010-9E88-A7DBFF9D0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015FEF57-2D11-489D-A050-D02CB8E8B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17664" name="Group 256">
            <a:extLst>
              <a:ext uri="{FF2B5EF4-FFF2-40B4-BE49-F238E27FC236}">
                <a16:creationId xmlns:a16="http://schemas.microsoft.com/office/drawing/2014/main" id="{24565A41-CD61-4654-9157-70EAC7A7DF8C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11801475"/>
            <a:ext cx="396875" cy="133350"/>
            <a:chOff x="4759" y="4768"/>
            <a:chExt cx="250" cy="84"/>
          </a:xfrm>
        </p:grpSpPr>
        <p:sp>
          <p:nvSpPr>
            <p:cNvPr id="17665" name="WordArt 257">
              <a:extLst>
                <a:ext uri="{FF2B5EF4-FFF2-40B4-BE49-F238E27FC236}">
                  <a16:creationId xmlns:a16="http://schemas.microsoft.com/office/drawing/2014/main" id="{94853FFB-8BC3-4BDA-B69C-CE470519D5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E59D2EBC-3232-4446-9C20-E7556B6E7B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17667" name="Group 259">
            <a:extLst>
              <a:ext uri="{FF2B5EF4-FFF2-40B4-BE49-F238E27FC236}">
                <a16:creationId xmlns:a16="http://schemas.microsoft.com/office/drawing/2014/main" id="{316815A7-D355-4158-BD71-E701D2B62F7A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3835400"/>
            <a:ext cx="530225" cy="133350"/>
            <a:chOff x="5242" y="4912"/>
            <a:chExt cx="334" cy="84"/>
          </a:xfrm>
        </p:grpSpPr>
        <p:sp>
          <p:nvSpPr>
            <p:cNvPr id="17668" name="WordArt 260">
              <a:extLst>
                <a:ext uri="{FF2B5EF4-FFF2-40B4-BE49-F238E27FC236}">
                  <a16:creationId xmlns:a16="http://schemas.microsoft.com/office/drawing/2014/main" id="{7243DC27-9AF7-40DB-9936-0A602A7B9E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99CF2110-02D8-4A52-9724-0FA0C1C0B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17670" name="Group 262">
            <a:extLst>
              <a:ext uri="{FF2B5EF4-FFF2-40B4-BE49-F238E27FC236}">
                <a16:creationId xmlns:a16="http://schemas.microsoft.com/office/drawing/2014/main" id="{7A1EFCCA-4634-437F-A788-28753C3CD8EA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5141913"/>
            <a:ext cx="396875" cy="133350"/>
            <a:chOff x="4916" y="3748"/>
            <a:chExt cx="250" cy="84"/>
          </a:xfrm>
        </p:grpSpPr>
        <p:sp>
          <p:nvSpPr>
            <p:cNvPr id="17671" name="WordArt 263">
              <a:extLst>
                <a:ext uri="{FF2B5EF4-FFF2-40B4-BE49-F238E27FC236}">
                  <a16:creationId xmlns:a16="http://schemas.microsoft.com/office/drawing/2014/main" id="{1851ACA1-2CF8-41B4-B872-34422ED0B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571EE77E-3FFC-47AB-AFE9-0F2BBE9BA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17673" name="Group 265">
            <a:extLst>
              <a:ext uri="{FF2B5EF4-FFF2-40B4-BE49-F238E27FC236}">
                <a16:creationId xmlns:a16="http://schemas.microsoft.com/office/drawing/2014/main" id="{11E11F78-19FB-4940-B0A0-04342233029F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3609975"/>
            <a:ext cx="396875" cy="133350"/>
            <a:chOff x="4766" y="4912"/>
            <a:chExt cx="250" cy="84"/>
          </a:xfrm>
        </p:grpSpPr>
        <p:sp>
          <p:nvSpPr>
            <p:cNvPr id="17674" name="WordArt 266">
              <a:extLst>
                <a:ext uri="{FF2B5EF4-FFF2-40B4-BE49-F238E27FC236}">
                  <a16:creationId xmlns:a16="http://schemas.microsoft.com/office/drawing/2014/main" id="{6959057C-581A-4EA5-AFAF-B7DF251E5B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76C34C5D-8D30-404B-8854-C744C69675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17676" name="Group 268">
            <a:extLst>
              <a:ext uri="{FF2B5EF4-FFF2-40B4-BE49-F238E27FC236}">
                <a16:creationId xmlns:a16="http://schemas.microsoft.com/office/drawing/2014/main" id="{51A4403B-B506-475E-A43A-787EEF826AD8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779963"/>
            <a:ext cx="530225" cy="133350"/>
            <a:chOff x="5235" y="5108"/>
            <a:chExt cx="334" cy="84"/>
          </a:xfrm>
        </p:grpSpPr>
        <p:sp>
          <p:nvSpPr>
            <p:cNvPr id="17677" name="WordArt 269">
              <a:extLst>
                <a:ext uri="{FF2B5EF4-FFF2-40B4-BE49-F238E27FC236}">
                  <a16:creationId xmlns:a16="http://schemas.microsoft.com/office/drawing/2014/main" id="{C2A1F335-246E-45F6-A323-CBCDCBCE15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17678" name="WordArt 270">
              <a:extLst>
                <a:ext uri="{FF2B5EF4-FFF2-40B4-BE49-F238E27FC236}">
                  <a16:creationId xmlns:a16="http://schemas.microsoft.com/office/drawing/2014/main" id="{1D2AA61C-CAA1-4F0B-93EB-AC68D945A2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17679" name="Group 271">
            <a:extLst>
              <a:ext uri="{FF2B5EF4-FFF2-40B4-BE49-F238E27FC236}">
                <a16:creationId xmlns:a16="http://schemas.microsoft.com/office/drawing/2014/main" id="{BB3B12E9-A380-4B1D-B140-0F1FCEA8A430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2709863"/>
            <a:ext cx="396875" cy="133350"/>
            <a:chOff x="4327" y="5108"/>
            <a:chExt cx="250" cy="84"/>
          </a:xfrm>
        </p:grpSpPr>
        <p:sp>
          <p:nvSpPr>
            <p:cNvPr id="17680" name="WordArt 272">
              <a:extLst>
                <a:ext uri="{FF2B5EF4-FFF2-40B4-BE49-F238E27FC236}">
                  <a16:creationId xmlns:a16="http://schemas.microsoft.com/office/drawing/2014/main" id="{9B2E5AE8-7F21-4F65-BC03-48716D1DAA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17681" name="WordArt 273">
              <a:extLst>
                <a:ext uri="{FF2B5EF4-FFF2-40B4-BE49-F238E27FC236}">
                  <a16:creationId xmlns:a16="http://schemas.microsoft.com/office/drawing/2014/main" id="{CDDA566C-2CE8-4485-8BB9-D654BC158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17682" name="Group 274">
            <a:extLst>
              <a:ext uri="{FF2B5EF4-FFF2-40B4-BE49-F238E27FC236}">
                <a16:creationId xmlns:a16="http://schemas.microsoft.com/office/drawing/2014/main" id="{E4E8E998-45A2-4625-BDB8-7AC2545F7E5D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2035175"/>
            <a:ext cx="396875" cy="133350"/>
            <a:chOff x="4759" y="5108"/>
            <a:chExt cx="250" cy="84"/>
          </a:xfrm>
        </p:grpSpPr>
        <p:sp>
          <p:nvSpPr>
            <p:cNvPr id="17683" name="WordArt 275">
              <a:extLst>
                <a:ext uri="{FF2B5EF4-FFF2-40B4-BE49-F238E27FC236}">
                  <a16:creationId xmlns:a16="http://schemas.microsoft.com/office/drawing/2014/main" id="{C2152C0B-ED64-4EA8-89A1-C715714AE4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17684" name="WordArt 276">
              <a:extLst>
                <a:ext uri="{FF2B5EF4-FFF2-40B4-BE49-F238E27FC236}">
                  <a16:creationId xmlns:a16="http://schemas.microsoft.com/office/drawing/2014/main" id="{D7593A59-8B0A-4497-BB92-282C86BDE1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17685" name="Group 277">
            <a:extLst>
              <a:ext uri="{FF2B5EF4-FFF2-40B4-BE49-F238E27FC236}">
                <a16:creationId xmlns:a16="http://schemas.microsoft.com/office/drawing/2014/main" id="{F43DB15E-228B-46D0-BED2-73DE213DA4C8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345363"/>
            <a:ext cx="530225" cy="133350"/>
            <a:chOff x="5242" y="5252"/>
            <a:chExt cx="334" cy="84"/>
          </a:xfrm>
        </p:grpSpPr>
        <p:sp>
          <p:nvSpPr>
            <p:cNvPr id="17686" name="WordArt 278">
              <a:extLst>
                <a:ext uri="{FF2B5EF4-FFF2-40B4-BE49-F238E27FC236}">
                  <a16:creationId xmlns:a16="http://schemas.microsoft.com/office/drawing/2014/main" id="{721774C5-F704-49E7-AE12-9DF51D411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17687" name="WordArt 279">
              <a:extLst>
                <a:ext uri="{FF2B5EF4-FFF2-40B4-BE49-F238E27FC236}">
                  <a16:creationId xmlns:a16="http://schemas.microsoft.com/office/drawing/2014/main" id="{9D3BBE34-9EDF-42A1-B870-85B6C8C16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17688" name="Group 280">
            <a:extLst>
              <a:ext uri="{FF2B5EF4-FFF2-40B4-BE49-F238E27FC236}">
                <a16:creationId xmlns:a16="http://schemas.microsoft.com/office/drawing/2014/main" id="{01DAFCB6-1A0F-4494-8D31-687974B554E9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014788"/>
            <a:ext cx="396875" cy="133350"/>
            <a:chOff x="4916" y="4088"/>
            <a:chExt cx="250" cy="84"/>
          </a:xfrm>
        </p:grpSpPr>
        <p:sp>
          <p:nvSpPr>
            <p:cNvPr id="17689" name="WordArt 281">
              <a:extLst>
                <a:ext uri="{FF2B5EF4-FFF2-40B4-BE49-F238E27FC236}">
                  <a16:creationId xmlns:a16="http://schemas.microsoft.com/office/drawing/2014/main" id="{3EC8220D-7E1D-477D-8925-81181E34C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17690" name="WordArt 282">
              <a:extLst>
                <a:ext uri="{FF2B5EF4-FFF2-40B4-BE49-F238E27FC236}">
                  <a16:creationId xmlns:a16="http://schemas.microsoft.com/office/drawing/2014/main" id="{EA0566C7-2719-47C8-B781-1CC1C9EC3A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17691" name="Group 283">
            <a:extLst>
              <a:ext uri="{FF2B5EF4-FFF2-40B4-BE49-F238E27FC236}">
                <a16:creationId xmlns:a16="http://schemas.microsoft.com/office/drawing/2014/main" id="{4B2BE320-645A-4342-A6EE-DD77BA089AD8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430588"/>
            <a:ext cx="396875" cy="133350"/>
            <a:chOff x="5348" y="4088"/>
            <a:chExt cx="250" cy="84"/>
          </a:xfrm>
        </p:grpSpPr>
        <p:sp>
          <p:nvSpPr>
            <p:cNvPr id="17692" name="WordArt 284">
              <a:extLst>
                <a:ext uri="{FF2B5EF4-FFF2-40B4-BE49-F238E27FC236}">
                  <a16:creationId xmlns:a16="http://schemas.microsoft.com/office/drawing/2014/main" id="{093E89F6-C624-43DF-90CE-F3735EEAD2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17693" name="WordArt 285">
              <a:extLst>
                <a:ext uri="{FF2B5EF4-FFF2-40B4-BE49-F238E27FC236}">
                  <a16:creationId xmlns:a16="http://schemas.microsoft.com/office/drawing/2014/main" id="{D1993D46-9049-456A-B357-B0D552C3B8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17694" name="Group 286">
            <a:extLst>
              <a:ext uri="{FF2B5EF4-FFF2-40B4-BE49-F238E27FC236}">
                <a16:creationId xmlns:a16="http://schemas.microsoft.com/office/drawing/2014/main" id="{9EBD0248-CBC9-444C-B668-C6C3BB385735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10901363"/>
            <a:ext cx="530225" cy="133350"/>
            <a:chOff x="5235" y="5449"/>
            <a:chExt cx="334" cy="84"/>
          </a:xfrm>
        </p:grpSpPr>
        <p:sp>
          <p:nvSpPr>
            <p:cNvPr id="17695" name="WordArt 287">
              <a:extLst>
                <a:ext uri="{FF2B5EF4-FFF2-40B4-BE49-F238E27FC236}">
                  <a16:creationId xmlns:a16="http://schemas.microsoft.com/office/drawing/2014/main" id="{D62A580E-2EEE-4AF7-8E75-5DA199281E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17696" name="WordArt 288">
              <a:extLst>
                <a:ext uri="{FF2B5EF4-FFF2-40B4-BE49-F238E27FC236}">
                  <a16:creationId xmlns:a16="http://schemas.microsoft.com/office/drawing/2014/main" id="{649558DC-6912-41C2-A78E-74D4083C8F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17697" name="Group 289">
            <a:extLst>
              <a:ext uri="{FF2B5EF4-FFF2-40B4-BE49-F238E27FC236}">
                <a16:creationId xmlns:a16="http://schemas.microsoft.com/office/drawing/2014/main" id="{7A082A80-DECD-4CA3-9DB3-A6D3161E796D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10180638"/>
            <a:ext cx="396875" cy="133350"/>
            <a:chOff x="4327" y="5449"/>
            <a:chExt cx="250" cy="84"/>
          </a:xfrm>
        </p:grpSpPr>
        <p:sp>
          <p:nvSpPr>
            <p:cNvPr id="17698" name="WordArt 290">
              <a:extLst>
                <a:ext uri="{FF2B5EF4-FFF2-40B4-BE49-F238E27FC236}">
                  <a16:creationId xmlns:a16="http://schemas.microsoft.com/office/drawing/2014/main" id="{D6EE41B6-7324-488A-A1F4-2F6F6D205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17699" name="WordArt 291">
              <a:extLst>
                <a:ext uri="{FF2B5EF4-FFF2-40B4-BE49-F238E27FC236}">
                  <a16:creationId xmlns:a16="http://schemas.microsoft.com/office/drawing/2014/main" id="{8D1D6A21-699D-4E02-AB6C-CBA39E6583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17700" name="Group 292">
            <a:extLst>
              <a:ext uri="{FF2B5EF4-FFF2-40B4-BE49-F238E27FC236}">
                <a16:creationId xmlns:a16="http://schemas.microsoft.com/office/drawing/2014/main" id="{7A3E9BB5-28CC-4AAC-8CF0-2E607AE02D51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4375150"/>
            <a:ext cx="396875" cy="133350"/>
            <a:chOff x="5341" y="4285"/>
            <a:chExt cx="250" cy="84"/>
          </a:xfrm>
        </p:grpSpPr>
        <p:sp>
          <p:nvSpPr>
            <p:cNvPr id="17701" name="WordArt 293">
              <a:extLst>
                <a:ext uri="{FF2B5EF4-FFF2-40B4-BE49-F238E27FC236}">
                  <a16:creationId xmlns:a16="http://schemas.microsoft.com/office/drawing/2014/main" id="{584FE636-B866-4D4A-871F-AEF4D0A43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17702" name="WordArt 294">
              <a:extLst>
                <a:ext uri="{FF2B5EF4-FFF2-40B4-BE49-F238E27FC236}">
                  <a16:creationId xmlns:a16="http://schemas.microsoft.com/office/drawing/2014/main" id="{A8BFA7F1-4567-40C3-9264-65DC065BC7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17703" name="Group 295">
            <a:extLst>
              <a:ext uri="{FF2B5EF4-FFF2-40B4-BE49-F238E27FC236}">
                <a16:creationId xmlns:a16="http://schemas.microsoft.com/office/drawing/2014/main" id="{7A7EF5CD-F1FD-466F-AB44-B64CE35DBB5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8740775"/>
            <a:ext cx="530225" cy="133350"/>
            <a:chOff x="5242" y="5593"/>
            <a:chExt cx="334" cy="84"/>
          </a:xfrm>
        </p:grpSpPr>
        <p:sp>
          <p:nvSpPr>
            <p:cNvPr id="17704" name="WordArt 296">
              <a:extLst>
                <a:ext uri="{FF2B5EF4-FFF2-40B4-BE49-F238E27FC236}">
                  <a16:creationId xmlns:a16="http://schemas.microsoft.com/office/drawing/2014/main" id="{A7FD8123-C3CB-4A2D-AD09-075720DB42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17705" name="WordArt 297">
              <a:extLst>
                <a:ext uri="{FF2B5EF4-FFF2-40B4-BE49-F238E27FC236}">
                  <a16:creationId xmlns:a16="http://schemas.microsoft.com/office/drawing/2014/main" id="{4CF92B75-FAD9-45F3-8A8E-C6B311191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17706" name="Group 298">
            <a:extLst>
              <a:ext uri="{FF2B5EF4-FFF2-40B4-BE49-F238E27FC236}">
                <a16:creationId xmlns:a16="http://schemas.microsoft.com/office/drawing/2014/main" id="{96B0E939-F7A7-4DE4-ABEB-7DE06E9EC226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237663"/>
            <a:ext cx="396875" cy="133350"/>
            <a:chOff x="4916" y="4429"/>
            <a:chExt cx="250" cy="84"/>
          </a:xfrm>
        </p:grpSpPr>
        <p:sp>
          <p:nvSpPr>
            <p:cNvPr id="17707" name="WordArt 299">
              <a:extLst>
                <a:ext uri="{FF2B5EF4-FFF2-40B4-BE49-F238E27FC236}">
                  <a16:creationId xmlns:a16="http://schemas.microsoft.com/office/drawing/2014/main" id="{470F17F6-AD84-49B3-849C-9D27C4115B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17708" name="WordArt 300">
              <a:extLst>
                <a:ext uri="{FF2B5EF4-FFF2-40B4-BE49-F238E27FC236}">
                  <a16:creationId xmlns:a16="http://schemas.microsoft.com/office/drawing/2014/main" id="{CF7BBAA8-1203-45E3-B0E4-8B636D9F0F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17709" name="Group 301">
            <a:extLst>
              <a:ext uri="{FF2B5EF4-FFF2-40B4-BE49-F238E27FC236}">
                <a16:creationId xmlns:a16="http://schemas.microsoft.com/office/drawing/2014/main" id="{96541E2A-D061-45AB-95C2-C1085956E188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9731375"/>
            <a:ext cx="396875" cy="133350"/>
            <a:chOff x="4766" y="5593"/>
            <a:chExt cx="250" cy="84"/>
          </a:xfrm>
        </p:grpSpPr>
        <p:sp>
          <p:nvSpPr>
            <p:cNvPr id="17710" name="WordArt 302">
              <a:extLst>
                <a:ext uri="{FF2B5EF4-FFF2-40B4-BE49-F238E27FC236}">
                  <a16:creationId xmlns:a16="http://schemas.microsoft.com/office/drawing/2014/main" id="{A38344BA-9492-4422-860D-7938BA25FB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17711" name="WordArt 303">
              <a:extLst>
                <a:ext uri="{FF2B5EF4-FFF2-40B4-BE49-F238E27FC236}">
                  <a16:creationId xmlns:a16="http://schemas.microsoft.com/office/drawing/2014/main" id="{CAF6FF2A-DF2C-400A-A403-87CD884A0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17712" name="Group 304">
            <a:extLst>
              <a:ext uri="{FF2B5EF4-FFF2-40B4-BE49-F238E27FC236}">
                <a16:creationId xmlns:a16="http://schemas.microsoft.com/office/drawing/2014/main" id="{51ED33F2-1DB3-4D49-BFE3-00AFFECEB156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4375150"/>
            <a:ext cx="530225" cy="133350"/>
            <a:chOff x="5235" y="5789"/>
            <a:chExt cx="334" cy="84"/>
          </a:xfrm>
        </p:grpSpPr>
        <p:sp>
          <p:nvSpPr>
            <p:cNvPr id="17713" name="WordArt 305">
              <a:extLst>
                <a:ext uri="{FF2B5EF4-FFF2-40B4-BE49-F238E27FC236}">
                  <a16:creationId xmlns:a16="http://schemas.microsoft.com/office/drawing/2014/main" id="{0E65EE7C-2D36-45B1-A23F-FEE68A3A9F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17714" name="WordArt 306">
              <a:extLst>
                <a:ext uri="{FF2B5EF4-FFF2-40B4-BE49-F238E27FC236}">
                  <a16:creationId xmlns:a16="http://schemas.microsoft.com/office/drawing/2014/main" id="{9BD43876-B9FD-422F-A258-A77A6693B7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17715" name="Group 307">
            <a:extLst>
              <a:ext uri="{FF2B5EF4-FFF2-40B4-BE49-F238E27FC236}">
                <a16:creationId xmlns:a16="http://schemas.microsoft.com/office/drawing/2014/main" id="{BB90BE4A-A5D3-4750-9C2D-115D702B51BF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6986588"/>
            <a:ext cx="396875" cy="133350"/>
            <a:chOff x="4909" y="4625"/>
            <a:chExt cx="250" cy="84"/>
          </a:xfrm>
        </p:grpSpPr>
        <p:sp>
          <p:nvSpPr>
            <p:cNvPr id="17716" name="WordArt 308">
              <a:extLst>
                <a:ext uri="{FF2B5EF4-FFF2-40B4-BE49-F238E27FC236}">
                  <a16:creationId xmlns:a16="http://schemas.microsoft.com/office/drawing/2014/main" id="{748DC0AC-70BE-49E2-9220-D319A0D62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17717" name="WordArt 309">
              <a:extLst>
                <a:ext uri="{FF2B5EF4-FFF2-40B4-BE49-F238E27FC236}">
                  <a16:creationId xmlns:a16="http://schemas.microsoft.com/office/drawing/2014/main" id="{A87F1365-055F-40F3-A07C-5462C12F29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17718" name="Group 310">
            <a:extLst>
              <a:ext uri="{FF2B5EF4-FFF2-40B4-BE49-F238E27FC236}">
                <a16:creationId xmlns:a16="http://schemas.microsoft.com/office/drawing/2014/main" id="{F6C105E3-1474-4B5E-8C30-FBC48D0FD673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7165975"/>
            <a:ext cx="396875" cy="133350"/>
            <a:chOff x="4759" y="5789"/>
            <a:chExt cx="250" cy="84"/>
          </a:xfrm>
        </p:grpSpPr>
        <p:sp>
          <p:nvSpPr>
            <p:cNvPr id="17719" name="WordArt 311">
              <a:extLst>
                <a:ext uri="{FF2B5EF4-FFF2-40B4-BE49-F238E27FC236}">
                  <a16:creationId xmlns:a16="http://schemas.microsoft.com/office/drawing/2014/main" id="{578690D9-349B-444B-993A-A729034A9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17720" name="WordArt 312">
              <a:extLst>
                <a:ext uri="{FF2B5EF4-FFF2-40B4-BE49-F238E27FC236}">
                  <a16:creationId xmlns:a16="http://schemas.microsoft.com/office/drawing/2014/main" id="{D3D4A225-9684-4C88-B56A-82162BFDE3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17721" name="Group 313">
            <a:extLst>
              <a:ext uri="{FF2B5EF4-FFF2-40B4-BE49-F238E27FC236}">
                <a16:creationId xmlns:a16="http://schemas.microsoft.com/office/drawing/2014/main" id="{ECCAD30E-A2B4-4726-935C-F42638B26966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356350"/>
            <a:ext cx="530225" cy="133350"/>
            <a:chOff x="5242" y="5933"/>
            <a:chExt cx="334" cy="84"/>
          </a:xfrm>
        </p:grpSpPr>
        <p:sp>
          <p:nvSpPr>
            <p:cNvPr id="17722" name="WordArt 314">
              <a:extLst>
                <a:ext uri="{FF2B5EF4-FFF2-40B4-BE49-F238E27FC236}">
                  <a16:creationId xmlns:a16="http://schemas.microsoft.com/office/drawing/2014/main" id="{8EABC655-F98B-4141-AFED-D63EACA9A8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17723" name="WordArt 315">
              <a:extLst>
                <a:ext uri="{FF2B5EF4-FFF2-40B4-BE49-F238E27FC236}">
                  <a16:creationId xmlns:a16="http://schemas.microsoft.com/office/drawing/2014/main" id="{F5CB76D2-2D32-4284-8A91-D159B43D8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17724" name="Group 316">
            <a:extLst>
              <a:ext uri="{FF2B5EF4-FFF2-40B4-BE49-F238E27FC236}">
                <a16:creationId xmlns:a16="http://schemas.microsoft.com/office/drawing/2014/main" id="{D69E1350-C625-4C9D-A114-0D51BB7BC37B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5051425"/>
            <a:ext cx="396875" cy="133350"/>
            <a:chOff x="4916" y="4769"/>
            <a:chExt cx="250" cy="84"/>
          </a:xfrm>
        </p:grpSpPr>
        <p:sp>
          <p:nvSpPr>
            <p:cNvPr id="17725" name="WordArt 317">
              <a:extLst>
                <a:ext uri="{FF2B5EF4-FFF2-40B4-BE49-F238E27FC236}">
                  <a16:creationId xmlns:a16="http://schemas.microsoft.com/office/drawing/2014/main" id="{5CC3BB0E-C1D6-4B37-AB04-37D82202F3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17726" name="WordArt 318">
              <a:extLst>
                <a:ext uri="{FF2B5EF4-FFF2-40B4-BE49-F238E27FC236}">
                  <a16:creationId xmlns:a16="http://schemas.microsoft.com/office/drawing/2014/main" id="{50F066ED-DA2D-42EB-A5EE-64DB3E4CA6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17727" name="Group 319">
            <a:extLst>
              <a:ext uri="{FF2B5EF4-FFF2-40B4-BE49-F238E27FC236}">
                <a16:creationId xmlns:a16="http://schemas.microsoft.com/office/drawing/2014/main" id="{545ED345-094D-48FD-BE1D-B81B8DE6C135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2890838"/>
            <a:ext cx="396875" cy="133350"/>
            <a:chOff x="5348" y="4769"/>
            <a:chExt cx="250" cy="84"/>
          </a:xfrm>
        </p:grpSpPr>
        <p:sp>
          <p:nvSpPr>
            <p:cNvPr id="17728" name="WordArt 320">
              <a:extLst>
                <a:ext uri="{FF2B5EF4-FFF2-40B4-BE49-F238E27FC236}">
                  <a16:creationId xmlns:a16="http://schemas.microsoft.com/office/drawing/2014/main" id="{FC7F640A-3A12-4FC4-BCA6-F18E4EAA05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17729" name="WordArt 321">
              <a:extLst>
                <a:ext uri="{FF2B5EF4-FFF2-40B4-BE49-F238E27FC236}">
                  <a16:creationId xmlns:a16="http://schemas.microsoft.com/office/drawing/2014/main" id="{ED1F70E1-A184-4A3E-A6C7-ADBEB06BD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17730" name="Group 322">
            <a:extLst>
              <a:ext uri="{FF2B5EF4-FFF2-40B4-BE49-F238E27FC236}">
                <a16:creationId xmlns:a16="http://schemas.microsoft.com/office/drawing/2014/main" id="{DE5780EE-6A03-4591-8C7B-C2DFDE3BAF71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00800"/>
            <a:ext cx="530225" cy="133350"/>
            <a:chOff x="5235" y="6129"/>
            <a:chExt cx="334" cy="84"/>
          </a:xfrm>
        </p:grpSpPr>
        <p:sp>
          <p:nvSpPr>
            <p:cNvPr id="17731" name="WordArt 323">
              <a:extLst>
                <a:ext uri="{FF2B5EF4-FFF2-40B4-BE49-F238E27FC236}">
                  <a16:creationId xmlns:a16="http://schemas.microsoft.com/office/drawing/2014/main" id="{9E8D977D-395D-4A1E-8A81-F3B7518664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17732" name="WordArt 324">
              <a:extLst>
                <a:ext uri="{FF2B5EF4-FFF2-40B4-BE49-F238E27FC236}">
                  <a16:creationId xmlns:a16="http://schemas.microsoft.com/office/drawing/2014/main" id="{162339F1-23A1-4AA5-87B8-BB543B8FDB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17733" name="Group 325">
            <a:extLst>
              <a:ext uri="{FF2B5EF4-FFF2-40B4-BE49-F238E27FC236}">
                <a16:creationId xmlns:a16="http://schemas.microsoft.com/office/drawing/2014/main" id="{87962F54-9005-49DB-944B-DB250EFA5887}"/>
              </a:ext>
            </a:extLst>
          </p:cNvPr>
          <p:cNvGrpSpPr>
            <a:grpSpLocks/>
          </p:cNvGrpSpPr>
          <p:nvPr/>
        </p:nvGrpSpPr>
        <p:grpSpPr bwMode="auto">
          <a:xfrm>
            <a:off x="5114925" y="5861050"/>
            <a:ext cx="396875" cy="133350"/>
            <a:chOff x="4909" y="4965"/>
            <a:chExt cx="250" cy="84"/>
          </a:xfrm>
        </p:grpSpPr>
        <p:sp>
          <p:nvSpPr>
            <p:cNvPr id="17734" name="WordArt 326">
              <a:extLst>
                <a:ext uri="{FF2B5EF4-FFF2-40B4-BE49-F238E27FC236}">
                  <a16:creationId xmlns:a16="http://schemas.microsoft.com/office/drawing/2014/main" id="{9562215F-5CF9-4191-901E-F1F282A07A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17735" name="WordArt 327">
              <a:extLst>
                <a:ext uri="{FF2B5EF4-FFF2-40B4-BE49-F238E27FC236}">
                  <a16:creationId xmlns:a16="http://schemas.microsoft.com/office/drawing/2014/main" id="{4A379FD8-D1E3-4DE8-BA49-BE8958571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17736" name="Group 328">
            <a:extLst>
              <a:ext uri="{FF2B5EF4-FFF2-40B4-BE49-F238E27FC236}">
                <a16:creationId xmlns:a16="http://schemas.microsoft.com/office/drawing/2014/main" id="{76243EE4-A3A7-4FBD-A3AE-552EE1FCBEB6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5275263"/>
            <a:ext cx="396875" cy="133350"/>
            <a:chOff x="5341" y="4965"/>
            <a:chExt cx="250" cy="84"/>
          </a:xfrm>
        </p:grpSpPr>
        <p:sp>
          <p:nvSpPr>
            <p:cNvPr id="17737" name="WordArt 329">
              <a:extLst>
                <a:ext uri="{FF2B5EF4-FFF2-40B4-BE49-F238E27FC236}">
                  <a16:creationId xmlns:a16="http://schemas.microsoft.com/office/drawing/2014/main" id="{91927FDA-64B3-490E-A92C-98141384C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17738" name="WordArt 330">
              <a:extLst>
                <a:ext uri="{FF2B5EF4-FFF2-40B4-BE49-F238E27FC236}">
                  <a16:creationId xmlns:a16="http://schemas.microsoft.com/office/drawing/2014/main" id="{F56F16E1-36FC-4789-B51B-50C6D96420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17739" name="Group 331">
            <a:extLst>
              <a:ext uri="{FF2B5EF4-FFF2-40B4-BE49-F238E27FC236}">
                <a16:creationId xmlns:a16="http://schemas.microsoft.com/office/drawing/2014/main" id="{71F4DF89-229C-437E-961F-88C3089E513A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27588"/>
            <a:ext cx="530225" cy="133350"/>
            <a:chOff x="5242" y="6273"/>
            <a:chExt cx="334" cy="84"/>
          </a:xfrm>
        </p:grpSpPr>
        <p:sp>
          <p:nvSpPr>
            <p:cNvPr id="17740" name="WordArt 332">
              <a:extLst>
                <a:ext uri="{FF2B5EF4-FFF2-40B4-BE49-F238E27FC236}">
                  <a16:creationId xmlns:a16="http://schemas.microsoft.com/office/drawing/2014/main" id="{70AD2302-8C98-402D-9778-6DA9D8599D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17741" name="WordArt 333">
              <a:extLst>
                <a:ext uri="{FF2B5EF4-FFF2-40B4-BE49-F238E27FC236}">
                  <a16:creationId xmlns:a16="http://schemas.microsoft.com/office/drawing/2014/main" id="{7A7450C4-8C55-461B-8947-DCD0A9EC5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17742" name="Group 334">
            <a:extLst>
              <a:ext uri="{FF2B5EF4-FFF2-40B4-BE49-F238E27FC236}">
                <a16:creationId xmlns:a16="http://schemas.microsoft.com/office/drawing/2014/main" id="{052CFCE9-26A4-4B3E-B3B8-5110518A9723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3609975"/>
            <a:ext cx="396875" cy="133350"/>
            <a:chOff x="4916" y="5109"/>
            <a:chExt cx="250" cy="84"/>
          </a:xfrm>
        </p:grpSpPr>
        <p:sp>
          <p:nvSpPr>
            <p:cNvPr id="17743" name="WordArt 335">
              <a:extLst>
                <a:ext uri="{FF2B5EF4-FFF2-40B4-BE49-F238E27FC236}">
                  <a16:creationId xmlns:a16="http://schemas.microsoft.com/office/drawing/2014/main" id="{83D8F374-5598-428F-936F-94F65C9176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17744" name="WordArt 336">
              <a:extLst>
                <a:ext uri="{FF2B5EF4-FFF2-40B4-BE49-F238E27FC236}">
                  <a16:creationId xmlns:a16="http://schemas.microsoft.com/office/drawing/2014/main" id="{4A3EF20B-F704-4611-B125-A17F2C323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17745" name="Group 337">
            <a:extLst>
              <a:ext uri="{FF2B5EF4-FFF2-40B4-BE49-F238E27FC236}">
                <a16:creationId xmlns:a16="http://schemas.microsoft.com/office/drawing/2014/main" id="{FEF9387B-3DCB-4420-B087-52CF344DC9CE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842250"/>
            <a:ext cx="396875" cy="133350"/>
            <a:chOff x="4766" y="6273"/>
            <a:chExt cx="250" cy="84"/>
          </a:xfrm>
        </p:grpSpPr>
        <p:sp>
          <p:nvSpPr>
            <p:cNvPr id="17746" name="WordArt 338">
              <a:extLst>
                <a:ext uri="{FF2B5EF4-FFF2-40B4-BE49-F238E27FC236}">
                  <a16:creationId xmlns:a16="http://schemas.microsoft.com/office/drawing/2014/main" id="{58F804EE-9422-43F4-901A-F72C2E20AF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17747" name="WordArt 339">
              <a:extLst>
                <a:ext uri="{FF2B5EF4-FFF2-40B4-BE49-F238E27FC236}">
                  <a16:creationId xmlns:a16="http://schemas.microsoft.com/office/drawing/2014/main" id="{0856824E-5B1D-494C-BA22-74BA52848D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17748" name="Group 340">
            <a:extLst>
              <a:ext uri="{FF2B5EF4-FFF2-40B4-BE49-F238E27FC236}">
                <a16:creationId xmlns:a16="http://schemas.microsoft.com/office/drawing/2014/main" id="{4CEE3D4A-54E2-44E3-B8ED-8C0C449BF8D2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56688"/>
            <a:ext cx="530225" cy="133350"/>
            <a:chOff x="5235" y="6469"/>
            <a:chExt cx="334" cy="84"/>
          </a:xfrm>
        </p:grpSpPr>
        <p:sp>
          <p:nvSpPr>
            <p:cNvPr id="17749" name="WordArt 341">
              <a:extLst>
                <a:ext uri="{FF2B5EF4-FFF2-40B4-BE49-F238E27FC236}">
                  <a16:creationId xmlns:a16="http://schemas.microsoft.com/office/drawing/2014/main" id="{BBF5BB38-81F0-4CD6-8342-9E089616AA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17750" name="WordArt 342">
              <a:extLst>
                <a:ext uri="{FF2B5EF4-FFF2-40B4-BE49-F238E27FC236}">
                  <a16:creationId xmlns:a16="http://schemas.microsoft.com/office/drawing/2014/main" id="{8767F370-CD8E-4AB1-B956-F1D880ADA0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17751" name="Group 343">
            <a:extLst>
              <a:ext uri="{FF2B5EF4-FFF2-40B4-BE49-F238E27FC236}">
                <a16:creationId xmlns:a16="http://schemas.microsoft.com/office/drawing/2014/main" id="{6A7D912C-F9DA-4009-AB7F-CB7A956C5943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521075"/>
            <a:ext cx="396875" cy="133350"/>
            <a:chOff x="4909" y="5305"/>
            <a:chExt cx="250" cy="84"/>
          </a:xfrm>
        </p:grpSpPr>
        <p:sp>
          <p:nvSpPr>
            <p:cNvPr id="17752" name="WordArt 344">
              <a:extLst>
                <a:ext uri="{FF2B5EF4-FFF2-40B4-BE49-F238E27FC236}">
                  <a16:creationId xmlns:a16="http://schemas.microsoft.com/office/drawing/2014/main" id="{89EC975A-65CF-4DD9-B46A-95BB247406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17753" name="WordArt 345">
              <a:extLst>
                <a:ext uri="{FF2B5EF4-FFF2-40B4-BE49-F238E27FC236}">
                  <a16:creationId xmlns:a16="http://schemas.microsoft.com/office/drawing/2014/main" id="{C6163F37-CF8A-4C2D-ACCF-1444BAA24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17754" name="Group 346">
            <a:extLst>
              <a:ext uri="{FF2B5EF4-FFF2-40B4-BE49-F238E27FC236}">
                <a16:creationId xmlns:a16="http://schemas.microsoft.com/office/drawing/2014/main" id="{2C1730BD-F261-4452-85EA-4C05A0AD4C2D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975600"/>
            <a:ext cx="396875" cy="133350"/>
            <a:chOff x="4759" y="6469"/>
            <a:chExt cx="250" cy="84"/>
          </a:xfrm>
        </p:grpSpPr>
        <p:sp>
          <p:nvSpPr>
            <p:cNvPr id="17755" name="WordArt 347">
              <a:extLst>
                <a:ext uri="{FF2B5EF4-FFF2-40B4-BE49-F238E27FC236}">
                  <a16:creationId xmlns:a16="http://schemas.microsoft.com/office/drawing/2014/main" id="{3D875BB5-BF93-4167-9F67-CB1E3AF3A9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17756" name="WordArt 348">
              <a:extLst>
                <a:ext uri="{FF2B5EF4-FFF2-40B4-BE49-F238E27FC236}">
                  <a16:creationId xmlns:a16="http://schemas.microsoft.com/office/drawing/2014/main" id="{C4DDAD1B-81FC-480B-88CB-921ECF79CD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17757" name="Group 349">
            <a:extLst>
              <a:ext uri="{FF2B5EF4-FFF2-40B4-BE49-F238E27FC236}">
                <a16:creationId xmlns:a16="http://schemas.microsoft.com/office/drawing/2014/main" id="{30754F99-46FA-46BF-A204-6BF16AAAC154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556125"/>
            <a:ext cx="396875" cy="133350"/>
            <a:chOff x="4916" y="5449"/>
            <a:chExt cx="250" cy="84"/>
          </a:xfrm>
        </p:grpSpPr>
        <p:sp>
          <p:nvSpPr>
            <p:cNvPr id="17758" name="WordArt 350">
              <a:extLst>
                <a:ext uri="{FF2B5EF4-FFF2-40B4-BE49-F238E27FC236}">
                  <a16:creationId xmlns:a16="http://schemas.microsoft.com/office/drawing/2014/main" id="{CC0D5D4F-C057-4CF5-A040-099954FDAF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17759" name="WordArt 351">
              <a:extLst>
                <a:ext uri="{FF2B5EF4-FFF2-40B4-BE49-F238E27FC236}">
                  <a16:creationId xmlns:a16="http://schemas.microsoft.com/office/drawing/2014/main" id="{80D830F4-0B00-44FA-9D39-3A1F45F084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17760" name="Group 352">
            <a:extLst>
              <a:ext uri="{FF2B5EF4-FFF2-40B4-BE49-F238E27FC236}">
                <a16:creationId xmlns:a16="http://schemas.microsoft.com/office/drawing/2014/main" id="{6030E2BA-0448-4EA8-A133-3B8C599AD7AF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7437438"/>
            <a:ext cx="396875" cy="133350"/>
            <a:chOff x="5348" y="5449"/>
            <a:chExt cx="250" cy="84"/>
          </a:xfrm>
        </p:grpSpPr>
        <p:sp>
          <p:nvSpPr>
            <p:cNvPr id="17761" name="WordArt 353">
              <a:extLst>
                <a:ext uri="{FF2B5EF4-FFF2-40B4-BE49-F238E27FC236}">
                  <a16:creationId xmlns:a16="http://schemas.microsoft.com/office/drawing/2014/main" id="{B6B6A514-6566-4BCD-A660-E86412A4E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17762" name="WordArt 354">
              <a:extLst>
                <a:ext uri="{FF2B5EF4-FFF2-40B4-BE49-F238E27FC236}">
                  <a16:creationId xmlns:a16="http://schemas.microsoft.com/office/drawing/2014/main" id="{EF17FDE2-9AE8-4C50-AB45-E83228CEFC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17763" name="Group 355">
            <a:extLst>
              <a:ext uri="{FF2B5EF4-FFF2-40B4-BE49-F238E27FC236}">
                <a16:creationId xmlns:a16="http://schemas.microsoft.com/office/drawing/2014/main" id="{E9825D5D-AAB1-4409-B1A6-C559015F66A6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4600575"/>
            <a:ext cx="396875" cy="133350"/>
            <a:chOff x="4931" y="5646"/>
            <a:chExt cx="250" cy="84"/>
          </a:xfrm>
        </p:grpSpPr>
        <p:sp>
          <p:nvSpPr>
            <p:cNvPr id="17764" name="WordArt 356">
              <a:extLst>
                <a:ext uri="{FF2B5EF4-FFF2-40B4-BE49-F238E27FC236}">
                  <a16:creationId xmlns:a16="http://schemas.microsoft.com/office/drawing/2014/main" id="{BE5B59A9-EDD9-48A4-8355-7787E2E50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17765" name="WordArt 357">
              <a:extLst>
                <a:ext uri="{FF2B5EF4-FFF2-40B4-BE49-F238E27FC236}">
                  <a16:creationId xmlns:a16="http://schemas.microsoft.com/office/drawing/2014/main" id="{29936A71-CC18-4EE9-A3E0-4C87BC98A7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17766" name="Group 358">
            <a:extLst>
              <a:ext uri="{FF2B5EF4-FFF2-40B4-BE49-F238E27FC236}">
                <a16:creationId xmlns:a16="http://schemas.microsoft.com/office/drawing/2014/main" id="{E7C64B9B-B69E-4B46-973A-723E76482C35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031038"/>
            <a:ext cx="396875" cy="133350"/>
            <a:chOff x="5363" y="5646"/>
            <a:chExt cx="250" cy="84"/>
          </a:xfrm>
        </p:grpSpPr>
        <p:sp>
          <p:nvSpPr>
            <p:cNvPr id="17767" name="WordArt 359">
              <a:extLst>
                <a:ext uri="{FF2B5EF4-FFF2-40B4-BE49-F238E27FC236}">
                  <a16:creationId xmlns:a16="http://schemas.microsoft.com/office/drawing/2014/main" id="{0FFE7955-AF6D-42D2-862B-6477209E4F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17768" name="WordArt 360">
              <a:extLst>
                <a:ext uri="{FF2B5EF4-FFF2-40B4-BE49-F238E27FC236}">
                  <a16:creationId xmlns:a16="http://schemas.microsoft.com/office/drawing/2014/main" id="{142DD2DE-6237-45AB-B824-88F93AD180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17769" name="Group 361">
            <a:extLst>
              <a:ext uri="{FF2B5EF4-FFF2-40B4-BE49-F238E27FC236}">
                <a16:creationId xmlns:a16="http://schemas.microsoft.com/office/drawing/2014/main" id="{0D0DDF73-302D-43B3-94D4-28EF3F137BF5}"/>
              </a:ext>
            </a:extLst>
          </p:cNvPr>
          <p:cNvGrpSpPr>
            <a:grpSpLocks/>
          </p:cNvGrpSpPr>
          <p:nvPr/>
        </p:nvGrpSpPr>
        <p:grpSpPr bwMode="auto">
          <a:xfrm>
            <a:off x="6518275" y="3114675"/>
            <a:ext cx="396875" cy="133350"/>
            <a:chOff x="4938" y="5790"/>
            <a:chExt cx="250" cy="84"/>
          </a:xfrm>
        </p:grpSpPr>
        <p:sp>
          <p:nvSpPr>
            <p:cNvPr id="17770" name="WordArt 362">
              <a:extLst>
                <a:ext uri="{FF2B5EF4-FFF2-40B4-BE49-F238E27FC236}">
                  <a16:creationId xmlns:a16="http://schemas.microsoft.com/office/drawing/2014/main" id="{69C2ADDA-3922-4C68-8BE3-9810EB73EA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17771" name="WordArt 363">
              <a:extLst>
                <a:ext uri="{FF2B5EF4-FFF2-40B4-BE49-F238E27FC236}">
                  <a16:creationId xmlns:a16="http://schemas.microsoft.com/office/drawing/2014/main" id="{21E44274-DD40-4AFC-81CE-36BA7C0F29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17772" name="Group 364">
            <a:extLst>
              <a:ext uri="{FF2B5EF4-FFF2-40B4-BE49-F238E27FC236}">
                <a16:creationId xmlns:a16="http://schemas.microsoft.com/office/drawing/2014/main" id="{DD1FD3D0-8D31-4A8A-98BA-59DB620E80E7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075488"/>
            <a:ext cx="396875" cy="133350"/>
            <a:chOff x="5370" y="5790"/>
            <a:chExt cx="250" cy="84"/>
          </a:xfrm>
        </p:grpSpPr>
        <p:sp>
          <p:nvSpPr>
            <p:cNvPr id="17773" name="WordArt 365">
              <a:extLst>
                <a:ext uri="{FF2B5EF4-FFF2-40B4-BE49-F238E27FC236}">
                  <a16:creationId xmlns:a16="http://schemas.microsoft.com/office/drawing/2014/main" id="{2D12D795-BB94-4D29-8844-D30D8C060E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17774" name="WordArt 366">
              <a:extLst>
                <a:ext uri="{FF2B5EF4-FFF2-40B4-BE49-F238E27FC236}">
                  <a16:creationId xmlns:a16="http://schemas.microsoft.com/office/drawing/2014/main" id="{79D3AB9C-1384-4F9E-8A98-D2714FDFB1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17775" name="Group 367">
            <a:extLst>
              <a:ext uri="{FF2B5EF4-FFF2-40B4-BE49-F238E27FC236}">
                <a16:creationId xmlns:a16="http://schemas.microsoft.com/office/drawing/2014/main" id="{7497C7D8-22E2-42C1-BA39-7D7566CAB1DC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3475038"/>
            <a:ext cx="396875" cy="133350"/>
            <a:chOff x="4931" y="5986"/>
            <a:chExt cx="250" cy="84"/>
          </a:xfrm>
        </p:grpSpPr>
        <p:sp>
          <p:nvSpPr>
            <p:cNvPr id="17776" name="WordArt 368">
              <a:extLst>
                <a:ext uri="{FF2B5EF4-FFF2-40B4-BE49-F238E27FC236}">
                  <a16:creationId xmlns:a16="http://schemas.microsoft.com/office/drawing/2014/main" id="{A22BB133-1DD5-4A6C-93E2-8D25652480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17777" name="WordArt 369">
              <a:extLst>
                <a:ext uri="{FF2B5EF4-FFF2-40B4-BE49-F238E27FC236}">
                  <a16:creationId xmlns:a16="http://schemas.microsoft.com/office/drawing/2014/main" id="{E20A467F-2521-4926-ABBF-BD2439FD8E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17778" name="Group 370">
            <a:extLst>
              <a:ext uri="{FF2B5EF4-FFF2-40B4-BE49-F238E27FC236}">
                <a16:creationId xmlns:a16="http://schemas.microsoft.com/office/drawing/2014/main" id="{A5EC794F-8F93-4E9A-B303-713F9CB44CC5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750175"/>
            <a:ext cx="396875" cy="133350"/>
            <a:chOff x="4781" y="7150"/>
            <a:chExt cx="250" cy="84"/>
          </a:xfrm>
        </p:grpSpPr>
        <p:sp>
          <p:nvSpPr>
            <p:cNvPr id="17779" name="WordArt 371">
              <a:extLst>
                <a:ext uri="{FF2B5EF4-FFF2-40B4-BE49-F238E27FC236}">
                  <a16:creationId xmlns:a16="http://schemas.microsoft.com/office/drawing/2014/main" id="{820BDCC8-16DD-4B00-B9CA-D681DC78B9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17780" name="WordArt 372">
              <a:extLst>
                <a:ext uri="{FF2B5EF4-FFF2-40B4-BE49-F238E27FC236}">
                  <a16:creationId xmlns:a16="http://schemas.microsoft.com/office/drawing/2014/main" id="{496C2672-E7B0-4FF3-8753-F4D32CFBD7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17781" name="Group 373">
            <a:extLst>
              <a:ext uri="{FF2B5EF4-FFF2-40B4-BE49-F238E27FC236}">
                <a16:creationId xmlns:a16="http://schemas.microsoft.com/office/drawing/2014/main" id="{05A80A17-A4CE-4803-8CE4-A630E4388A48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375150"/>
            <a:ext cx="396875" cy="133350"/>
            <a:chOff x="4938" y="6130"/>
            <a:chExt cx="250" cy="84"/>
          </a:xfrm>
        </p:grpSpPr>
        <p:sp>
          <p:nvSpPr>
            <p:cNvPr id="17782" name="WordArt 374">
              <a:extLst>
                <a:ext uri="{FF2B5EF4-FFF2-40B4-BE49-F238E27FC236}">
                  <a16:creationId xmlns:a16="http://schemas.microsoft.com/office/drawing/2014/main" id="{596D8C42-BA0D-4F69-AD64-6C188AA5E9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17783" name="WordArt 375">
              <a:extLst>
                <a:ext uri="{FF2B5EF4-FFF2-40B4-BE49-F238E27FC236}">
                  <a16:creationId xmlns:a16="http://schemas.microsoft.com/office/drawing/2014/main" id="{F1706473-3EB6-4AF7-8690-00318B2BA1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  <p:grpSp>
        <p:nvGrpSpPr>
          <p:cNvPr id="17784" name="Group 376">
            <a:extLst>
              <a:ext uri="{FF2B5EF4-FFF2-40B4-BE49-F238E27FC236}">
                <a16:creationId xmlns:a16="http://schemas.microsoft.com/office/drawing/2014/main" id="{268C527B-0426-42FE-862E-8FEE7FE1285D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505950"/>
            <a:ext cx="396875" cy="133350"/>
            <a:chOff x="4788" y="7294"/>
            <a:chExt cx="250" cy="84"/>
          </a:xfrm>
        </p:grpSpPr>
        <p:sp>
          <p:nvSpPr>
            <p:cNvPr id="17785" name="WordArt 377">
              <a:extLst>
                <a:ext uri="{FF2B5EF4-FFF2-40B4-BE49-F238E27FC236}">
                  <a16:creationId xmlns:a16="http://schemas.microsoft.com/office/drawing/2014/main" id="{99A24FDC-87A3-4F1A-B49F-D3021EB552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17786" name="WordArt 378">
              <a:extLst>
                <a:ext uri="{FF2B5EF4-FFF2-40B4-BE49-F238E27FC236}">
                  <a16:creationId xmlns:a16="http://schemas.microsoft.com/office/drawing/2014/main" id="{BAF3D8C0-9EDB-4413-A987-460264382C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17787" name="Group 379">
            <a:extLst>
              <a:ext uri="{FF2B5EF4-FFF2-40B4-BE49-F238E27FC236}">
                <a16:creationId xmlns:a16="http://schemas.microsoft.com/office/drawing/2014/main" id="{8AF5C607-EE06-4654-9FB9-9B5BDF23EA46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091738"/>
            <a:ext cx="396875" cy="133350"/>
            <a:chOff x="4781" y="7490"/>
            <a:chExt cx="250" cy="84"/>
          </a:xfrm>
        </p:grpSpPr>
        <p:sp>
          <p:nvSpPr>
            <p:cNvPr id="17788" name="WordArt 380">
              <a:extLst>
                <a:ext uri="{FF2B5EF4-FFF2-40B4-BE49-F238E27FC236}">
                  <a16:creationId xmlns:a16="http://schemas.microsoft.com/office/drawing/2014/main" id="{E5FF86EE-3613-477C-8284-C75E66CDB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17789" name="WordArt 381">
              <a:extLst>
                <a:ext uri="{FF2B5EF4-FFF2-40B4-BE49-F238E27FC236}">
                  <a16:creationId xmlns:a16="http://schemas.microsoft.com/office/drawing/2014/main" id="{5D9F5CAA-E2A9-4C6E-93B5-431E7BE907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93A1CDDD-E63F-4F0B-8F3F-97DE367611B9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600575"/>
            <a:ext cx="1803400" cy="1800225"/>
            <a:chOff x="1777" y="2898"/>
            <a:chExt cx="1136" cy="1134"/>
          </a:xfrm>
        </p:grpSpPr>
        <p:sp>
          <p:nvSpPr>
            <p:cNvPr id="19485" name="Rectangle 29">
              <a:extLst>
                <a:ext uri="{FF2B5EF4-FFF2-40B4-BE49-F238E27FC236}">
                  <a16:creationId xmlns:a16="http://schemas.microsoft.com/office/drawing/2014/main" id="{1AF0D3C8-320F-40C6-BEAC-AC574898E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" y="3692"/>
              <a:ext cx="909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Rectangle 30">
              <a:extLst>
                <a:ext uri="{FF2B5EF4-FFF2-40B4-BE49-F238E27FC236}">
                  <a16:creationId xmlns:a16="http://schemas.microsoft.com/office/drawing/2014/main" id="{A1FB8034-A69A-412B-ACBD-18FC6059C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238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Rectangle 31">
              <a:extLst>
                <a:ext uri="{FF2B5EF4-FFF2-40B4-BE49-F238E27FC236}">
                  <a16:creationId xmlns:a16="http://schemas.microsoft.com/office/drawing/2014/main" id="{77D6BD80-4E0F-408B-A649-12C128465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352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Rectangle 32">
              <a:extLst>
                <a:ext uri="{FF2B5EF4-FFF2-40B4-BE49-F238E27FC236}">
                  <a16:creationId xmlns:a16="http://schemas.microsoft.com/office/drawing/2014/main" id="{353C9F4C-37B7-4FDD-9B7F-05059F292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125"/>
              <a:ext cx="227" cy="45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Rectangle 33">
              <a:extLst>
                <a:ext uri="{FF2B5EF4-FFF2-40B4-BE49-F238E27FC236}">
                  <a16:creationId xmlns:a16="http://schemas.microsoft.com/office/drawing/2014/main" id="{7F379E43-64FF-4ABF-9704-728D6BFF2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898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Rectangle 34">
              <a:extLst>
                <a:ext uri="{FF2B5EF4-FFF2-40B4-BE49-F238E27FC236}">
                  <a16:creationId xmlns:a16="http://schemas.microsoft.com/office/drawing/2014/main" id="{03117B43-EA2C-44E6-B79B-74B8F1540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125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22" name="Group 66">
            <a:extLst>
              <a:ext uri="{FF2B5EF4-FFF2-40B4-BE49-F238E27FC236}">
                <a16:creationId xmlns:a16="http://schemas.microsoft.com/office/drawing/2014/main" id="{A26FD604-B0F0-44A4-8724-2AD703A692DB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820738"/>
            <a:ext cx="8281987" cy="11701462"/>
            <a:chOff x="643" y="517"/>
            <a:chExt cx="5217" cy="7371"/>
          </a:xfrm>
        </p:grpSpPr>
        <p:sp>
          <p:nvSpPr>
            <p:cNvPr id="19462" name="Rectangle 6">
              <a:extLst>
                <a:ext uri="{FF2B5EF4-FFF2-40B4-BE49-F238E27FC236}">
                  <a16:creationId xmlns:a16="http://schemas.microsoft.com/office/drawing/2014/main" id="{00D3D20B-D3E9-4604-9F47-1D2DDE248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754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Rectangle 7">
              <a:extLst>
                <a:ext uri="{FF2B5EF4-FFF2-40B4-BE49-F238E27FC236}">
                  <a16:creationId xmlns:a16="http://schemas.microsoft.com/office/drawing/2014/main" id="{BEB12F89-42B6-4CBC-84C7-1BD148BB3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6754"/>
              <a:ext cx="453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Rectangle 8">
              <a:extLst>
                <a:ext uri="{FF2B5EF4-FFF2-40B4-BE49-F238E27FC236}">
                  <a16:creationId xmlns:a16="http://schemas.microsoft.com/office/drawing/2014/main" id="{D465CFE3-3969-4DBA-8A90-C37916631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300"/>
              <a:ext cx="147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Rectangle 9">
              <a:extLst>
                <a:ext uri="{FF2B5EF4-FFF2-40B4-BE49-F238E27FC236}">
                  <a16:creationId xmlns:a16="http://schemas.microsoft.com/office/drawing/2014/main" id="{5801CC10-8E03-4F06-BC4D-C20C7C67C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6300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Rectangle 10">
              <a:extLst>
                <a:ext uri="{FF2B5EF4-FFF2-40B4-BE49-F238E27FC236}">
                  <a16:creationId xmlns:a16="http://schemas.microsoft.com/office/drawing/2014/main" id="{4355C879-7001-47C1-B41A-F147D89DE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5166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Rectangle 11">
              <a:extLst>
                <a:ext uri="{FF2B5EF4-FFF2-40B4-BE49-F238E27FC236}">
                  <a16:creationId xmlns:a16="http://schemas.microsoft.com/office/drawing/2014/main" id="{C7170634-8908-4808-849A-D381F7D8B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166"/>
              <a:ext cx="90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Rectangle 12">
              <a:extLst>
                <a:ext uri="{FF2B5EF4-FFF2-40B4-BE49-F238E27FC236}">
                  <a16:creationId xmlns:a16="http://schemas.microsoft.com/office/drawing/2014/main" id="{3B18A04A-60F5-4A2C-8F93-EC20BF50C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846"/>
              <a:ext cx="567" cy="5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Rectangle 13">
              <a:extLst>
                <a:ext uri="{FF2B5EF4-FFF2-40B4-BE49-F238E27FC236}">
                  <a16:creationId xmlns:a16="http://schemas.microsoft.com/office/drawing/2014/main" id="{3C38CC44-C026-4CB8-B36F-2D98C3761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846"/>
              <a:ext cx="34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D9BC6CB9-9013-428C-99E7-FCEFEF01F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166"/>
              <a:ext cx="453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Rectangle 15">
              <a:extLst>
                <a:ext uri="{FF2B5EF4-FFF2-40B4-BE49-F238E27FC236}">
                  <a16:creationId xmlns:a16="http://schemas.microsoft.com/office/drawing/2014/main" id="{4799031C-21E7-4CE4-8289-1D5E00282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279"/>
              <a:ext cx="102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Rectangle 16">
              <a:extLst>
                <a:ext uri="{FF2B5EF4-FFF2-40B4-BE49-F238E27FC236}">
                  <a16:creationId xmlns:a16="http://schemas.microsoft.com/office/drawing/2014/main" id="{5BA1A2CE-36AF-47DF-9B07-8A1DAAA50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032"/>
              <a:ext cx="793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Rectangle 17">
              <a:extLst>
                <a:ext uri="{FF2B5EF4-FFF2-40B4-BE49-F238E27FC236}">
                  <a16:creationId xmlns:a16="http://schemas.microsoft.com/office/drawing/2014/main" id="{ABF497D5-268B-4EAA-919E-1F6B69A2C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372"/>
              <a:ext cx="45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Rectangle 18">
              <a:extLst>
                <a:ext uri="{FF2B5EF4-FFF2-40B4-BE49-F238E27FC236}">
                  <a16:creationId xmlns:a16="http://schemas.microsoft.com/office/drawing/2014/main" id="{851AF1BE-1C02-4118-9DAF-3AEF0AE62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4599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Rectangle 19">
              <a:extLst>
                <a:ext uri="{FF2B5EF4-FFF2-40B4-BE49-F238E27FC236}">
                  <a16:creationId xmlns:a16="http://schemas.microsoft.com/office/drawing/2014/main" id="{9B3CF8AC-1F0E-4D64-BDCC-BA69870A5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712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Rectangle 20">
              <a:extLst>
                <a:ext uri="{FF2B5EF4-FFF2-40B4-BE49-F238E27FC236}">
                  <a16:creationId xmlns:a16="http://schemas.microsoft.com/office/drawing/2014/main" id="{192C6EF3-3DF3-4683-8063-9CD47C852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826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Rectangle 21">
              <a:extLst>
                <a:ext uri="{FF2B5EF4-FFF2-40B4-BE49-F238E27FC236}">
                  <a16:creationId xmlns:a16="http://schemas.microsoft.com/office/drawing/2014/main" id="{2A1D5C77-4D5C-4E0D-B676-30E6564B9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826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Rectangle 22">
              <a:extLst>
                <a:ext uri="{FF2B5EF4-FFF2-40B4-BE49-F238E27FC236}">
                  <a16:creationId xmlns:a16="http://schemas.microsoft.com/office/drawing/2014/main" id="{42616F40-3BC6-4E69-A1D2-BC9CFA611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032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Rectangle 23">
              <a:extLst>
                <a:ext uri="{FF2B5EF4-FFF2-40B4-BE49-F238E27FC236}">
                  <a16:creationId xmlns:a16="http://schemas.microsoft.com/office/drawing/2014/main" id="{D93DAB19-A784-49D1-A0F1-297E9534C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372"/>
              <a:ext cx="34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Rectangle 24">
              <a:extLst>
                <a:ext uri="{FF2B5EF4-FFF2-40B4-BE49-F238E27FC236}">
                  <a16:creationId xmlns:a16="http://schemas.microsoft.com/office/drawing/2014/main" id="{DBB02128-BFB1-4349-9079-4A4CE349C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599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Rectangle 25">
              <a:extLst>
                <a:ext uri="{FF2B5EF4-FFF2-40B4-BE49-F238E27FC236}">
                  <a16:creationId xmlns:a16="http://schemas.microsoft.com/office/drawing/2014/main" id="{6AE14767-5A8F-419F-82A4-AC7AAAC53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372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Rectangle 26">
              <a:extLst>
                <a:ext uri="{FF2B5EF4-FFF2-40B4-BE49-F238E27FC236}">
                  <a16:creationId xmlns:a16="http://schemas.microsoft.com/office/drawing/2014/main" id="{A9BCD62F-38B7-4CE6-8ED9-75D971F2A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919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Rectangle 27">
              <a:extLst>
                <a:ext uri="{FF2B5EF4-FFF2-40B4-BE49-F238E27FC236}">
                  <a16:creationId xmlns:a16="http://schemas.microsoft.com/office/drawing/2014/main" id="{11DEE2A7-E157-4F16-B58C-533B7C702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919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Rectangle 28">
              <a:extLst>
                <a:ext uri="{FF2B5EF4-FFF2-40B4-BE49-F238E27FC236}">
                  <a16:creationId xmlns:a16="http://schemas.microsoft.com/office/drawing/2014/main" id="{0EC73942-9959-4B0F-845C-9A15BE1BA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578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Rectangle 35">
              <a:extLst>
                <a:ext uri="{FF2B5EF4-FFF2-40B4-BE49-F238E27FC236}">
                  <a16:creationId xmlns:a16="http://schemas.microsoft.com/office/drawing/2014/main" id="{188E5E4B-66DD-4A55-9FFE-733B78025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558"/>
              <a:ext cx="226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Rectangle 36">
              <a:extLst>
                <a:ext uri="{FF2B5EF4-FFF2-40B4-BE49-F238E27FC236}">
                  <a16:creationId xmlns:a16="http://schemas.microsoft.com/office/drawing/2014/main" id="{D468BD8F-3968-4EBA-BB31-A5B379E35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558"/>
              <a:ext cx="34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Rectangle 37">
              <a:extLst>
                <a:ext uri="{FF2B5EF4-FFF2-40B4-BE49-F238E27FC236}">
                  <a16:creationId xmlns:a16="http://schemas.microsoft.com/office/drawing/2014/main" id="{B6F22CBA-A73F-4C9B-9361-C24DC81A2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558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Rectangle 38">
              <a:extLst>
                <a:ext uri="{FF2B5EF4-FFF2-40B4-BE49-F238E27FC236}">
                  <a16:creationId xmlns:a16="http://schemas.microsoft.com/office/drawing/2014/main" id="{3BE7B598-3151-4550-885D-626DD306E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1991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Rectangle 39">
              <a:extLst>
                <a:ext uri="{FF2B5EF4-FFF2-40B4-BE49-F238E27FC236}">
                  <a16:creationId xmlns:a16="http://schemas.microsoft.com/office/drawing/2014/main" id="{A9E0F854-1E91-4A4E-BBDB-675E4A8A1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764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Rectangle 40">
              <a:extLst>
                <a:ext uri="{FF2B5EF4-FFF2-40B4-BE49-F238E27FC236}">
                  <a16:creationId xmlns:a16="http://schemas.microsoft.com/office/drawing/2014/main" id="{491F2B52-E045-4BF9-B3E5-70CA56CCD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877"/>
              <a:ext cx="1021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Rectangle 41">
              <a:extLst>
                <a:ext uri="{FF2B5EF4-FFF2-40B4-BE49-F238E27FC236}">
                  <a16:creationId xmlns:a16="http://schemas.microsoft.com/office/drawing/2014/main" id="{E956412F-EDF0-4B0C-AA4F-D9F4867F5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651"/>
              <a:ext cx="56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Rectangle 42">
              <a:extLst>
                <a:ext uri="{FF2B5EF4-FFF2-40B4-BE49-F238E27FC236}">
                  <a16:creationId xmlns:a16="http://schemas.microsoft.com/office/drawing/2014/main" id="{EF6C63FD-1987-49A9-98F7-89A0C60F8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424"/>
              <a:ext cx="907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Rectangle 43">
              <a:extLst>
                <a:ext uri="{FF2B5EF4-FFF2-40B4-BE49-F238E27FC236}">
                  <a16:creationId xmlns:a16="http://schemas.microsoft.com/office/drawing/2014/main" id="{E96896CC-84A9-4449-8CFC-FF9C70148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011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Rectangle 44">
              <a:extLst>
                <a:ext uri="{FF2B5EF4-FFF2-40B4-BE49-F238E27FC236}">
                  <a16:creationId xmlns:a16="http://schemas.microsoft.com/office/drawing/2014/main" id="{2BF01246-C8AC-4491-BC34-91E868135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3011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Rectangle 45">
              <a:extLst>
                <a:ext uri="{FF2B5EF4-FFF2-40B4-BE49-F238E27FC236}">
                  <a16:creationId xmlns:a16="http://schemas.microsoft.com/office/drawing/2014/main" id="{9EC30C22-6DE0-4C97-A343-0A65491EA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3011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Rectangle 46">
              <a:extLst>
                <a:ext uri="{FF2B5EF4-FFF2-40B4-BE49-F238E27FC236}">
                  <a16:creationId xmlns:a16="http://schemas.microsoft.com/office/drawing/2014/main" id="{13E725F9-D962-48AD-AFFB-C34786500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2444"/>
              <a:ext cx="34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Rectangle 47">
              <a:extLst>
                <a:ext uri="{FF2B5EF4-FFF2-40B4-BE49-F238E27FC236}">
                  <a16:creationId xmlns:a16="http://schemas.microsoft.com/office/drawing/2014/main" id="{7B5D69E0-6902-4B92-BD24-5881E57F6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444"/>
              <a:ext cx="68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Rectangle 48">
              <a:extLst>
                <a:ext uri="{FF2B5EF4-FFF2-40B4-BE49-F238E27FC236}">
                  <a16:creationId xmlns:a16="http://schemas.microsoft.com/office/drawing/2014/main" id="{0F3D2136-59FF-420E-93CB-BE3568178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" y="2444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5" name="Rectangle 49">
              <a:extLst>
                <a:ext uri="{FF2B5EF4-FFF2-40B4-BE49-F238E27FC236}">
                  <a16:creationId xmlns:a16="http://schemas.microsoft.com/office/drawing/2014/main" id="{F03F72EE-DF2D-414E-BBAF-B2E68DCFA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1991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Rectangle 50">
              <a:extLst>
                <a:ext uri="{FF2B5EF4-FFF2-40B4-BE49-F238E27FC236}">
                  <a16:creationId xmlns:a16="http://schemas.microsoft.com/office/drawing/2014/main" id="{2B7FA530-0C64-4D3D-A279-838E6B505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444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Rectangle 51">
              <a:extLst>
                <a:ext uri="{FF2B5EF4-FFF2-40B4-BE49-F238E27FC236}">
                  <a16:creationId xmlns:a16="http://schemas.microsoft.com/office/drawing/2014/main" id="{FD9D110E-2AE0-45D0-B11C-F71B09203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558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8" name="Rectangle 52">
              <a:extLst>
                <a:ext uri="{FF2B5EF4-FFF2-40B4-BE49-F238E27FC236}">
                  <a16:creationId xmlns:a16="http://schemas.microsoft.com/office/drawing/2014/main" id="{84FC991B-22CD-4E6B-B489-473BA55CA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2558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9" name="Rectangle 53">
              <a:extLst>
                <a:ext uri="{FF2B5EF4-FFF2-40B4-BE49-F238E27FC236}">
                  <a16:creationId xmlns:a16="http://schemas.microsoft.com/office/drawing/2014/main" id="{1FE1C6DF-477E-461D-904C-B63A8F03C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2558"/>
              <a:ext cx="34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0" name="Rectangle 54">
              <a:extLst>
                <a:ext uri="{FF2B5EF4-FFF2-40B4-BE49-F238E27FC236}">
                  <a16:creationId xmlns:a16="http://schemas.microsoft.com/office/drawing/2014/main" id="{1606F7F8-3956-4B76-80D7-083DD2286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898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1" name="Rectangle 55">
              <a:extLst>
                <a:ext uri="{FF2B5EF4-FFF2-40B4-BE49-F238E27FC236}">
                  <a16:creationId xmlns:a16="http://schemas.microsoft.com/office/drawing/2014/main" id="{7E521F62-7702-40D3-87AD-FF7DEE9E8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125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2" name="Rectangle 56">
              <a:extLst>
                <a:ext uri="{FF2B5EF4-FFF2-40B4-BE49-F238E27FC236}">
                  <a16:creationId xmlns:a16="http://schemas.microsoft.com/office/drawing/2014/main" id="{BC20B6C5-E13B-48E6-8445-0A7636EA5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2558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3" name="Rectangle 57">
              <a:extLst>
                <a:ext uri="{FF2B5EF4-FFF2-40B4-BE49-F238E27FC236}">
                  <a16:creationId xmlns:a16="http://schemas.microsoft.com/office/drawing/2014/main" id="{FC935118-F0FA-494A-BE18-EBB546E58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2558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4" name="Rectangle 58">
              <a:extLst>
                <a:ext uri="{FF2B5EF4-FFF2-40B4-BE49-F238E27FC236}">
                  <a16:creationId xmlns:a16="http://schemas.microsoft.com/office/drawing/2014/main" id="{61D208C5-F4F2-48FC-8556-399B5D9D9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331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5" name="Rectangle 59">
              <a:extLst>
                <a:ext uri="{FF2B5EF4-FFF2-40B4-BE49-F238E27FC236}">
                  <a16:creationId xmlns:a16="http://schemas.microsoft.com/office/drawing/2014/main" id="{9B9E4A16-6CEF-4C64-B969-B69378921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2104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6" name="Rectangle 60">
              <a:extLst>
                <a:ext uri="{FF2B5EF4-FFF2-40B4-BE49-F238E27FC236}">
                  <a16:creationId xmlns:a16="http://schemas.microsoft.com/office/drawing/2014/main" id="{7D5951D1-F8E5-4BC4-A549-CFFABF8B5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104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7" name="Rectangle 61">
              <a:extLst>
                <a:ext uri="{FF2B5EF4-FFF2-40B4-BE49-F238E27FC236}">
                  <a16:creationId xmlns:a16="http://schemas.microsoft.com/office/drawing/2014/main" id="{9105AFAE-0692-4613-8FEA-8FC24CF77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1537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8" name="Rectangle 62">
              <a:extLst>
                <a:ext uri="{FF2B5EF4-FFF2-40B4-BE49-F238E27FC236}">
                  <a16:creationId xmlns:a16="http://schemas.microsoft.com/office/drawing/2014/main" id="{DE4A46ED-FC6A-416F-B819-6354FE71C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537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9" name="Rectangle 63">
              <a:extLst>
                <a:ext uri="{FF2B5EF4-FFF2-40B4-BE49-F238E27FC236}">
                  <a16:creationId xmlns:a16="http://schemas.microsoft.com/office/drawing/2014/main" id="{E7EDD615-5775-407D-8CF4-FDBA6F25B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764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20" name="Rectangle 64">
              <a:extLst>
                <a:ext uri="{FF2B5EF4-FFF2-40B4-BE49-F238E27FC236}">
                  <a16:creationId xmlns:a16="http://schemas.microsoft.com/office/drawing/2014/main" id="{3D6752DB-3322-4197-82CE-C5FC137A5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517"/>
              <a:ext cx="45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23" name="Group 67">
            <a:extLst>
              <a:ext uri="{FF2B5EF4-FFF2-40B4-BE49-F238E27FC236}">
                <a16:creationId xmlns:a16="http://schemas.microsoft.com/office/drawing/2014/main" id="{2779D3A8-EAB7-4538-9991-9B25D3E5D43C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735513"/>
            <a:ext cx="530225" cy="133350"/>
            <a:chOff x="5235" y="4088"/>
            <a:chExt cx="334" cy="84"/>
          </a:xfrm>
        </p:grpSpPr>
        <p:sp>
          <p:nvSpPr>
            <p:cNvPr id="19524" name="WordArt 68">
              <a:extLst>
                <a:ext uri="{FF2B5EF4-FFF2-40B4-BE49-F238E27FC236}">
                  <a16:creationId xmlns:a16="http://schemas.microsoft.com/office/drawing/2014/main" id="{3B2C9E54-D573-4FE9-B661-131A1A230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820225FF-BF48-4F2C-A6A7-5CD3EA638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19526" name="Group 70">
            <a:extLst>
              <a:ext uri="{FF2B5EF4-FFF2-40B4-BE49-F238E27FC236}">
                <a16:creationId xmlns:a16="http://schemas.microsoft.com/office/drawing/2014/main" id="{2C0ED4A5-5518-4123-82BD-862222449FD3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19527" name="WordArt 71">
              <a:extLst>
                <a:ext uri="{FF2B5EF4-FFF2-40B4-BE49-F238E27FC236}">
                  <a16:creationId xmlns:a16="http://schemas.microsoft.com/office/drawing/2014/main" id="{57D8B5E6-30CF-4965-9116-7DE5B9307B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E88660F6-D8B7-47CF-9FD9-A8B8D0430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19529" name="Group 73">
            <a:extLst>
              <a:ext uri="{FF2B5EF4-FFF2-40B4-BE49-F238E27FC236}">
                <a16:creationId xmlns:a16="http://schemas.microsoft.com/office/drawing/2014/main" id="{0BEACBFD-69C6-418E-B5AD-21A602E0E3C0}"/>
              </a:ext>
            </a:extLst>
          </p:cNvPr>
          <p:cNvGrpSpPr>
            <a:grpSpLocks/>
          </p:cNvGrpSpPr>
          <p:nvPr/>
        </p:nvGrpSpPr>
        <p:grpSpPr bwMode="auto">
          <a:xfrm>
            <a:off x="2828925" y="5321300"/>
            <a:ext cx="396875" cy="133350"/>
            <a:chOff x="4759" y="4088"/>
            <a:chExt cx="250" cy="84"/>
          </a:xfrm>
        </p:grpSpPr>
        <p:sp>
          <p:nvSpPr>
            <p:cNvPr id="19530" name="WordArt 74">
              <a:extLst>
                <a:ext uri="{FF2B5EF4-FFF2-40B4-BE49-F238E27FC236}">
                  <a16:creationId xmlns:a16="http://schemas.microsoft.com/office/drawing/2014/main" id="{787A6C80-1B06-49C2-9677-2C25055AE5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34E03BEB-2EA2-481F-B1AB-A39F0BAFBC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19532" name="Group 76">
            <a:extLst>
              <a:ext uri="{FF2B5EF4-FFF2-40B4-BE49-F238E27FC236}">
                <a16:creationId xmlns:a16="http://schemas.microsoft.com/office/drawing/2014/main" id="{448544F4-DE63-4C65-90DF-21D00758DB10}"/>
              </a:ext>
            </a:extLst>
          </p:cNvPr>
          <p:cNvGrpSpPr>
            <a:grpSpLocks/>
          </p:cNvGrpSpPr>
          <p:nvPr/>
        </p:nvGrpSpPr>
        <p:grpSpPr bwMode="auto">
          <a:xfrm>
            <a:off x="3233738" y="5545138"/>
            <a:ext cx="396875" cy="133350"/>
            <a:chOff x="4334" y="4232"/>
            <a:chExt cx="250" cy="84"/>
          </a:xfrm>
        </p:grpSpPr>
        <p:sp>
          <p:nvSpPr>
            <p:cNvPr id="19533" name="WordArt 77">
              <a:extLst>
                <a:ext uri="{FF2B5EF4-FFF2-40B4-BE49-F238E27FC236}">
                  <a16:creationId xmlns:a16="http://schemas.microsoft.com/office/drawing/2014/main" id="{BB033472-1C57-483E-89EB-2281B40BFF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34BEA703-1D47-4B4B-91B5-433D38AE9F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9535" name="Group 79">
            <a:extLst>
              <a:ext uri="{FF2B5EF4-FFF2-40B4-BE49-F238E27FC236}">
                <a16:creationId xmlns:a16="http://schemas.microsoft.com/office/drawing/2014/main" id="{ACF3473C-99F2-4098-8F9F-67DD43F0CCD2}"/>
              </a:ext>
            </a:extLst>
          </p:cNvPr>
          <p:cNvGrpSpPr>
            <a:grpSpLocks/>
          </p:cNvGrpSpPr>
          <p:nvPr/>
        </p:nvGrpSpPr>
        <p:grpSpPr bwMode="auto">
          <a:xfrm>
            <a:off x="3233738" y="5053013"/>
            <a:ext cx="396875" cy="133350"/>
            <a:chOff x="4327" y="4428"/>
            <a:chExt cx="250" cy="84"/>
          </a:xfrm>
        </p:grpSpPr>
        <p:sp>
          <p:nvSpPr>
            <p:cNvPr id="19536" name="WordArt 80">
              <a:extLst>
                <a:ext uri="{FF2B5EF4-FFF2-40B4-BE49-F238E27FC236}">
                  <a16:creationId xmlns:a16="http://schemas.microsoft.com/office/drawing/2014/main" id="{9DC2F3BE-6818-4754-8927-76052FC52A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0ECD0171-ED3A-4A81-A46B-25AFE8A26D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19538" name="Group 82">
            <a:extLst>
              <a:ext uri="{FF2B5EF4-FFF2-40B4-BE49-F238E27FC236}">
                <a16:creationId xmlns:a16="http://schemas.microsoft.com/office/drawing/2014/main" id="{8C9ED0E1-F160-4753-A348-04D7E0F6F1FF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064250"/>
            <a:ext cx="274638" cy="133350"/>
            <a:chOff x="3987" y="4428"/>
            <a:chExt cx="173" cy="84"/>
          </a:xfrm>
        </p:grpSpPr>
        <p:sp>
          <p:nvSpPr>
            <p:cNvPr id="19539" name="WordArt 83">
              <a:extLst>
                <a:ext uri="{FF2B5EF4-FFF2-40B4-BE49-F238E27FC236}">
                  <a16:creationId xmlns:a16="http://schemas.microsoft.com/office/drawing/2014/main" id="{95388385-2F9F-4350-A441-41935AB46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4506D095-CBDF-4618-B101-DB23DAAC1D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19541" name="Group 85">
            <a:extLst>
              <a:ext uri="{FF2B5EF4-FFF2-40B4-BE49-F238E27FC236}">
                <a16:creationId xmlns:a16="http://schemas.microsoft.com/office/drawing/2014/main" id="{49FF2751-38B0-4CFC-852D-1B6016DA94BB}"/>
              </a:ext>
            </a:extLst>
          </p:cNvPr>
          <p:cNvGrpSpPr>
            <a:grpSpLocks/>
          </p:cNvGrpSpPr>
          <p:nvPr/>
        </p:nvGrpSpPr>
        <p:grpSpPr bwMode="auto">
          <a:xfrm>
            <a:off x="3973513" y="5434013"/>
            <a:ext cx="396875" cy="133350"/>
            <a:chOff x="4334" y="4572"/>
            <a:chExt cx="250" cy="84"/>
          </a:xfrm>
        </p:grpSpPr>
        <p:sp>
          <p:nvSpPr>
            <p:cNvPr id="19542" name="WordArt 86">
              <a:extLst>
                <a:ext uri="{FF2B5EF4-FFF2-40B4-BE49-F238E27FC236}">
                  <a16:creationId xmlns:a16="http://schemas.microsoft.com/office/drawing/2014/main" id="{F6FC7556-BF16-4CB2-AE35-9D26A16AD0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116505CF-7DC8-4EC1-BB23-3679E6C48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19544" name="Group 88">
            <a:extLst>
              <a:ext uri="{FF2B5EF4-FFF2-40B4-BE49-F238E27FC236}">
                <a16:creationId xmlns:a16="http://schemas.microsoft.com/office/drawing/2014/main" id="{BFB721C0-B0C7-445D-A41A-10A83272DC11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9034463"/>
            <a:ext cx="396875" cy="133350"/>
            <a:chOff x="4766" y="4572"/>
            <a:chExt cx="250" cy="84"/>
          </a:xfrm>
        </p:grpSpPr>
        <p:sp>
          <p:nvSpPr>
            <p:cNvPr id="19545" name="WordArt 89">
              <a:extLst>
                <a:ext uri="{FF2B5EF4-FFF2-40B4-BE49-F238E27FC236}">
                  <a16:creationId xmlns:a16="http://schemas.microsoft.com/office/drawing/2014/main" id="{824CF9F5-D9DE-41FD-8B8F-D20EDA2603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8F350798-3131-470B-AF8F-F6DF58CDDC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19547" name="Group 91">
            <a:extLst>
              <a:ext uri="{FF2B5EF4-FFF2-40B4-BE49-F238E27FC236}">
                <a16:creationId xmlns:a16="http://schemas.microsoft.com/office/drawing/2014/main" id="{42E8B2FB-F967-4351-87FA-945509CAF493}"/>
              </a:ext>
            </a:extLst>
          </p:cNvPr>
          <p:cNvGrpSpPr>
            <a:grpSpLocks/>
          </p:cNvGrpSpPr>
          <p:nvPr/>
        </p:nvGrpSpPr>
        <p:grpSpPr bwMode="auto">
          <a:xfrm>
            <a:off x="1181100" y="11285538"/>
            <a:ext cx="396875" cy="133350"/>
            <a:chOff x="4759" y="4768"/>
            <a:chExt cx="250" cy="84"/>
          </a:xfrm>
        </p:grpSpPr>
        <p:sp>
          <p:nvSpPr>
            <p:cNvPr id="19548" name="WordArt 92">
              <a:extLst>
                <a:ext uri="{FF2B5EF4-FFF2-40B4-BE49-F238E27FC236}">
                  <a16:creationId xmlns:a16="http://schemas.microsoft.com/office/drawing/2014/main" id="{B6389818-FBB2-40C0-B8DA-46C77FC91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BB65CCF0-5E9E-45D6-B009-73068F506F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19550" name="Group 94">
            <a:extLst>
              <a:ext uri="{FF2B5EF4-FFF2-40B4-BE49-F238E27FC236}">
                <a16:creationId xmlns:a16="http://schemas.microsoft.com/office/drawing/2014/main" id="{FCDFE06B-90DB-4E4C-881D-CFD9006B60C3}"/>
              </a:ext>
            </a:extLst>
          </p:cNvPr>
          <p:cNvGrpSpPr>
            <a:grpSpLocks/>
          </p:cNvGrpSpPr>
          <p:nvPr/>
        </p:nvGrpSpPr>
        <p:grpSpPr bwMode="auto">
          <a:xfrm>
            <a:off x="1924050" y="11555413"/>
            <a:ext cx="530225" cy="133350"/>
            <a:chOff x="5235" y="5449"/>
            <a:chExt cx="334" cy="84"/>
          </a:xfrm>
        </p:grpSpPr>
        <p:sp>
          <p:nvSpPr>
            <p:cNvPr id="19551" name="WordArt 95">
              <a:extLst>
                <a:ext uri="{FF2B5EF4-FFF2-40B4-BE49-F238E27FC236}">
                  <a16:creationId xmlns:a16="http://schemas.microsoft.com/office/drawing/2014/main" id="{5D138E1A-5965-41D5-93DB-F1FF5A9046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329CE11F-E060-4325-8402-A8114198D4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19553" name="Group 97">
            <a:extLst>
              <a:ext uri="{FF2B5EF4-FFF2-40B4-BE49-F238E27FC236}">
                <a16:creationId xmlns:a16="http://schemas.microsoft.com/office/drawing/2014/main" id="{527F967D-FE17-4559-9516-9712AE2D0976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10294938"/>
            <a:ext cx="396875" cy="133350"/>
            <a:chOff x="4327" y="5449"/>
            <a:chExt cx="250" cy="84"/>
          </a:xfrm>
        </p:grpSpPr>
        <p:sp>
          <p:nvSpPr>
            <p:cNvPr id="19554" name="WordArt 98">
              <a:extLst>
                <a:ext uri="{FF2B5EF4-FFF2-40B4-BE49-F238E27FC236}">
                  <a16:creationId xmlns:a16="http://schemas.microsoft.com/office/drawing/2014/main" id="{960680AD-7371-4BF5-9C00-F67163B37D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EA2DD470-E056-4DF5-A85B-9CE76AE6B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19556" name="Group 100">
            <a:extLst>
              <a:ext uri="{FF2B5EF4-FFF2-40B4-BE49-F238E27FC236}">
                <a16:creationId xmlns:a16="http://schemas.microsoft.com/office/drawing/2014/main" id="{249EF487-5403-4F3A-9640-002CF7E7FF51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8763000"/>
            <a:ext cx="530225" cy="133350"/>
            <a:chOff x="5242" y="5593"/>
            <a:chExt cx="334" cy="84"/>
          </a:xfrm>
        </p:grpSpPr>
        <p:sp>
          <p:nvSpPr>
            <p:cNvPr id="19557" name="WordArt 101">
              <a:extLst>
                <a:ext uri="{FF2B5EF4-FFF2-40B4-BE49-F238E27FC236}">
                  <a16:creationId xmlns:a16="http://schemas.microsoft.com/office/drawing/2014/main" id="{61A2161A-67BE-4D9B-8C34-0CB41321E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01E2BC8F-3FCB-4A4F-9A7F-B8646B91FE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19559" name="Group 103">
            <a:extLst>
              <a:ext uri="{FF2B5EF4-FFF2-40B4-BE49-F238E27FC236}">
                <a16:creationId xmlns:a16="http://schemas.microsoft.com/office/drawing/2014/main" id="{E1F09CCE-EBEE-42CA-8A8B-A9006E83FB4B}"/>
              </a:ext>
            </a:extLst>
          </p:cNvPr>
          <p:cNvGrpSpPr>
            <a:grpSpLocks/>
          </p:cNvGrpSpPr>
          <p:nvPr/>
        </p:nvGrpSpPr>
        <p:grpSpPr bwMode="auto">
          <a:xfrm>
            <a:off x="1273175" y="9034463"/>
            <a:ext cx="396875" cy="133350"/>
            <a:chOff x="4916" y="4429"/>
            <a:chExt cx="250" cy="84"/>
          </a:xfrm>
        </p:grpSpPr>
        <p:sp>
          <p:nvSpPr>
            <p:cNvPr id="19560" name="WordArt 104">
              <a:extLst>
                <a:ext uri="{FF2B5EF4-FFF2-40B4-BE49-F238E27FC236}">
                  <a16:creationId xmlns:a16="http://schemas.microsoft.com/office/drawing/2014/main" id="{D5A7F5E2-4F73-4EE0-B10B-D586BD9318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482E3FA7-45EF-48A5-A040-B3F9E63B3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19562" name="Group 106">
            <a:extLst>
              <a:ext uri="{FF2B5EF4-FFF2-40B4-BE49-F238E27FC236}">
                <a16:creationId xmlns:a16="http://schemas.microsoft.com/office/drawing/2014/main" id="{D158F28A-9EB1-4D38-8036-B07D7127D8F1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9664700"/>
            <a:ext cx="396875" cy="133350"/>
            <a:chOff x="4766" y="5593"/>
            <a:chExt cx="250" cy="84"/>
          </a:xfrm>
        </p:grpSpPr>
        <p:sp>
          <p:nvSpPr>
            <p:cNvPr id="19563" name="WordArt 107">
              <a:extLst>
                <a:ext uri="{FF2B5EF4-FFF2-40B4-BE49-F238E27FC236}">
                  <a16:creationId xmlns:a16="http://schemas.microsoft.com/office/drawing/2014/main" id="{7F382576-099B-4758-832D-521D8C3DF8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56A2CE4B-1384-4AEA-8B8A-0449274DBA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19565" name="Group 109">
            <a:extLst>
              <a:ext uri="{FF2B5EF4-FFF2-40B4-BE49-F238E27FC236}">
                <a16:creationId xmlns:a16="http://schemas.microsoft.com/office/drawing/2014/main" id="{79DF5109-E94C-42C2-A7C0-46F581DD1DB7}"/>
              </a:ext>
            </a:extLst>
          </p:cNvPr>
          <p:cNvGrpSpPr>
            <a:grpSpLocks/>
          </p:cNvGrpSpPr>
          <p:nvPr/>
        </p:nvGrpSpPr>
        <p:grpSpPr bwMode="auto">
          <a:xfrm>
            <a:off x="3454400" y="9034463"/>
            <a:ext cx="530225" cy="133350"/>
            <a:chOff x="5235" y="6469"/>
            <a:chExt cx="334" cy="84"/>
          </a:xfrm>
        </p:grpSpPr>
        <p:sp>
          <p:nvSpPr>
            <p:cNvPr id="19566" name="WordArt 110">
              <a:extLst>
                <a:ext uri="{FF2B5EF4-FFF2-40B4-BE49-F238E27FC236}">
                  <a16:creationId xmlns:a16="http://schemas.microsoft.com/office/drawing/2014/main" id="{C4A6E4A2-6DA1-41AE-A576-503EFB8BFA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4A6530FA-B5CC-4006-9B45-0AC397E591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19568" name="Group 112">
            <a:extLst>
              <a:ext uri="{FF2B5EF4-FFF2-40B4-BE49-F238E27FC236}">
                <a16:creationId xmlns:a16="http://schemas.microsoft.com/office/drawing/2014/main" id="{12B29EEA-7E7C-453F-A50D-D19275F58A99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9485313"/>
            <a:ext cx="396875" cy="133350"/>
            <a:chOff x="4788" y="7294"/>
            <a:chExt cx="250" cy="84"/>
          </a:xfrm>
        </p:grpSpPr>
        <p:sp>
          <p:nvSpPr>
            <p:cNvPr id="19569" name="WordArt 113">
              <a:extLst>
                <a:ext uri="{FF2B5EF4-FFF2-40B4-BE49-F238E27FC236}">
                  <a16:creationId xmlns:a16="http://schemas.microsoft.com/office/drawing/2014/main" id="{B40E8AF6-037B-4B3D-92C2-FAEC87A83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09779DC5-D91D-4B20-A62A-0349F47111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19571" name="Group 115">
            <a:extLst>
              <a:ext uri="{FF2B5EF4-FFF2-40B4-BE49-F238E27FC236}">
                <a16:creationId xmlns:a16="http://schemas.microsoft.com/office/drawing/2014/main" id="{7C73EA80-355F-48D3-8186-19102B020AE7}"/>
              </a:ext>
            </a:extLst>
          </p:cNvPr>
          <p:cNvGrpSpPr>
            <a:grpSpLocks/>
          </p:cNvGrpSpPr>
          <p:nvPr/>
        </p:nvGrpSpPr>
        <p:grpSpPr bwMode="auto">
          <a:xfrm>
            <a:off x="1182688" y="10294938"/>
            <a:ext cx="396875" cy="133350"/>
            <a:chOff x="4781" y="7490"/>
            <a:chExt cx="250" cy="84"/>
          </a:xfrm>
        </p:grpSpPr>
        <p:sp>
          <p:nvSpPr>
            <p:cNvPr id="19572" name="WordArt 116">
              <a:extLst>
                <a:ext uri="{FF2B5EF4-FFF2-40B4-BE49-F238E27FC236}">
                  <a16:creationId xmlns:a16="http://schemas.microsoft.com/office/drawing/2014/main" id="{F9E6C9A6-8846-45EF-B0F6-D4F44ED177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BA22E163-4FBE-4D78-A048-3333D8E577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  <p:grpSp>
        <p:nvGrpSpPr>
          <p:cNvPr id="19574" name="Group 118">
            <a:extLst>
              <a:ext uri="{FF2B5EF4-FFF2-40B4-BE49-F238E27FC236}">
                <a16:creationId xmlns:a16="http://schemas.microsoft.com/office/drawing/2014/main" id="{CD6B4F7D-B55B-488C-9856-1687A6F8AA59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7705725"/>
            <a:ext cx="530225" cy="133350"/>
            <a:chOff x="5242" y="4232"/>
            <a:chExt cx="334" cy="84"/>
          </a:xfrm>
        </p:grpSpPr>
        <p:sp>
          <p:nvSpPr>
            <p:cNvPr id="19575" name="WordArt 119">
              <a:extLst>
                <a:ext uri="{FF2B5EF4-FFF2-40B4-BE49-F238E27FC236}">
                  <a16:creationId xmlns:a16="http://schemas.microsoft.com/office/drawing/2014/main" id="{FB6FFA24-454F-4AF0-89C7-88E13A5AB3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43C6AD57-BD4D-4F31-8812-96F37EA148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19577" name="Group 121">
            <a:extLst>
              <a:ext uri="{FF2B5EF4-FFF2-40B4-BE49-F238E27FC236}">
                <a16:creationId xmlns:a16="http://schemas.microsoft.com/office/drawing/2014/main" id="{8570F658-A7FF-4B92-BAE0-5218CE070C97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164138"/>
            <a:ext cx="396875" cy="133350"/>
            <a:chOff x="4916" y="3748"/>
            <a:chExt cx="250" cy="84"/>
          </a:xfrm>
        </p:grpSpPr>
        <p:sp>
          <p:nvSpPr>
            <p:cNvPr id="19578" name="WordArt 122">
              <a:extLst>
                <a:ext uri="{FF2B5EF4-FFF2-40B4-BE49-F238E27FC236}">
                  <a16:creationId xmlns:a16="http://schemas.microsoft.com/office/drawing/2014/main" id="{AD91D83E-6FC9-4E2C-82D8-560BF503F9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3F11CFFC-0F83-48C6-8AA2-3D155A6CA1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19580" name="Group 124">
            <a:extLst>
              <a:ext uri="{FF2B5EF4-FFF2-40B4-BE49-F238E27FC236}">
                <a16:creationId xmlns:a16="http://schemas.microsoft.com/office/drawing/2014/main" id="{7F01FBC7-F0C1-430B-AFCE-501DF5946B50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7504113"/>
            <a:ext cx="530225" cy="133350"/>
            <a:chOff x="5242" y="5252"/>
            <a:chExt cx="334" cy="84"/>
          </a:xfrm>
        </p:grpSpPr>
        <p:sp>
          <p:nvSpPr>
            <p:cNvPr id="19581" name="WordArt 125">
              <a:extLst>
                <a:ext uri="{FF2B5EF4-FFF2-40B4-BE49-F238E27FC236}">
                  <a16:creationId xmlns:a16="http://schemas.microsoft.com/office/drawing/2014/main" id="{F20D4D0A-D8DE-4209-BE5C-C074BB6C55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1124F22D-D6E3-4912-A5B2-60BE9F9BA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19583" name="Group 127">
            <a:extLst>
              <a:ext uri="{FF2B5EF4-FFF2-40B4-BE49-F238E27FC236}">
                <a16:creationId xmlns:a16="http://schemas.microsoft.com/office/drawing/2014/main" id="{4FB8996F-FE6B-40B8-AEFD-696E06138C81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7413625"/>
            <a:ext cx="396875" cy="133350"/>
            <a:chOff x="4909" y="4625"/>
            <a:chExt cx="250" cy="84"/>
          </a:xfrm>
        </p:grpSpPr>
        <p:sp>
          <p:nvSpPr>
            <p:cNvPr id="19584" name="WordArt 128">
              <a:extLst>
                <a:ext uri="{FF2B5EF4-FFF2-40B4-BE49-F238E27FC236}">
                  <a16:creationId xmlns:a16="http://schemas.microsoft.com/office/drawing/2014/main" id="{D32568D3-582F-4D6E-882D-5CD9B704B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1573A284-7EAF-46D3-B8D4-5B2A3B911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19586" name="Group 130">
            <a:extLst>
              <a:ext uri="{FF2B5EF4-FFF2-40B4-BE49-F238E27FC236}">
                <a16:creationId xmlns:a16="http://schemas.microsoft.com/office/drawing/2014/main" id="{82A244C0-2495-412B-B041-0C0D75520D22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7234238"/>
            <a:ext cx="396875" cy="133350"/>
            <a:chOff x="4759" y="5789"/>
            <a:chExt cx="250" cy="84"/>
          </a:xfrm>
        </p:grpSpPr>
        <p:sp>
          <p:nvSpPr>
            <p:cNvPr id="19587" name="WordArt 131">
              <a:extLst>
                <a:ext uri="{FF2B5EF4-FFF2-40B4-BE49-F238E27FC236}">
                  <a16:creationId xmlns:a16="http://schemas.microsoft.com/office/drawing/2014/main" id="{35CDDE2F-027D-4E17-8803-01D90A89C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4418B324-7213-4C9D-A112-B7BF5339C5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19589" name="Group 133">
            <a:extLst>
              <a:ext uri="{FF2B5EF4-FFF2-40B4-BE49-F238E27FC236}">
                <a16:creationId xmlns:a16="http://schemas.microsoft.com/office/drawing/2014/main" id="{9A8F7823-9CFA-48E8-8BD5-64F19654B9C5}"/>
              </a:ext>
            </a:extLst>
          </p:cNvPr>
          <p:cNvGrpSpPr>
            <a:grpSpLocks/>
          </p:cNvGrpSpPr>
          <p:nvPr/>
        </p:nvGrpSpPr>
        <p:grpSpPr bwMode="auto">
          <a:xfrm>
            <a:off x="4805363" y="6513513"/>
            <a:ext cx="530225" cy="133350"/>
            <a:chOff x="5242" y="5933"/>
            <a:chExt cx="334" cy="84"/>
          </a:xfrm>
        </p:grpSpPr>
        <p:sp>
          <p:nvSpPr>
            <p:cNvPr id="19590" name="WordArt 134">
              <a:extLst>
                <a:ext uri="{FF2B5EF4-FFF2-40B4-BE49-F238E27FC236}">
                  <a16:creationId xmlns:a16="http://schemas.microsoft.com/office/drawing/2014/main" id="{14364B27-12F5-4D1E-B4D8-B454F54D9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19591" name="WordArt 135">
              <a:extLst>
                <a:ext uri="{FF2B5EF4-FFF2-40B4-BE49-F238E27FC236}">
                  <a16:creationId xmlns:a16="http://schemas.microsoft.com/office/drawing/2014/main" id="{010ED709-8D9B-4CB2-98FA-C21A2C1F57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19592" name="Group 136">
            <a:extLst>
              <a:ext uri="{FF2B5EF4-FFF2-40B4-BE49-F238E27FC236}">
                <a16:creationId xmlns:a16="http://schemas.microsoft.com/office/drawing/2014/main" id="{58AAB4EB-CDBB-43AB-8844-779F728C3FD8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6535738"/>
            <a:ext cx="530225" cy="133350"/>
            <a:chOff x="5235" y="6129"/>
            <a:chExt cx="334" cy="84"/>
          </a:xfrm>
        </p:grpSpPr>
        <p:sp>
          <p:nvSpPr>
            <p:cNvPr id="19593" name="WordArt 137">
              <a:extLst>
                <a:ext uri="{FF2B5EF4-FFF2-40B4-BE49-F238E27FC236}">
                  <a16:creationId xmlns:a16="http://schemas.microsoft.com/office/drawing/2014/main" id="{1A561398-14FE-4E0E-966B-B1CF76BBBB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19594" name="WordArt 138">
              <a:extLst>
                <a:ext uri="{FF2B5EF4-FFF2-40B4-BE49-F238E27FC236}">
                  <a16:creationId xmlns:a16="http://schemas.microsoft.com/office/drawing/2014/main" id="{CA21F15A-A7A8-4625-97FE-75DA02C0AD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19595" name="Group 139">
            <a:extLst>
              <a:ext uri="{FF2B5EF4-FFF2-40B4-BE49-F238E27FC236}">
                <a16:creationId xmlns:a16="http://schemas.microsoft.com/office/drawing/2014/main" id="{3F678E1E-5120-47CC-9955-0621A2941964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5883275"/>
            <a:ext cx="396875" cy="133350"/>
            <a:chOff x="4909" y="4965"/>
            <a:chExt cx="250" cy="84"/>
          </a:xfrm>
        </p:grpSpPr>
        <p:sp>
          <p:nvSpPr>
            <p:cNvPr id="19596" name="WordArt 140">
              <a:extLst>
                <a:ext uri="{FF2B5EF4-FFF2-40B4-BE49-F238E27FC236}">
                  <a16:creationId xmlns:a16="http://schemas.microsoft.com/office/drawing/2014/main" id="{E15194C9-BAF3-48C7-B5F0-19C631836F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19597" name="WordArt 141">
              <a:extLst>
                <a:ext uri="{FF2B5EF4-FFF2-40B4-BE49-F238E27FC236}">
                  <a16:creationId xmlns:a16="http://schemas.microsoft.com/office/drawing/2014/main" id="{5F11B4D9-F764-42A8-9FDD-9E973D739A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19598" name="Group 142">
            <a:extLst>
              <a:ext uri="{FF2B5EF4-FFF2-40B4-BE49-F238E27FC236}">
                <a16:creationId xmlns:a16="http://schemas.microsoft.com/office/drawing/2014/main" id="{7C459BE6-D0AB-4E3A-9766-2B2219C2CB31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7954963"/>
            <a:ext cx="396875" cy="133350"/>
            <a:chOff x="4766" y="6273"/>
            <a:chExt cx="250" cy="84"/>
          </a:xfrm>
        </p:grpSpPr>
        <p:sp>
          <p:nvSpPr>
            <p:cNvPr id="19599" name="WordArt 143">
              <a:extLst>
                <a:ext uri="{FF2B5EF4-FFF2-40B4-BE49-F238E27FC236}">
                  <a16:creationId xmlns:a16="http://schemas.microsoft.com/office/drawing/2014/main" id="{08118C68-C738-4D04-98CF-E134B05C9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19600" name="WordArt 144">
              <a:extLst>
                <a:ext uri="{FF2B5EF4-FFF2-40B4-BE49-F238E27FC236}">
                  <a16:creationId xmlns:a16="http://schemas.microsoft.com/office/drawing/2014/main" id="{DBED5DD1-1A79-4177-A735-DE6F0E32F6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19601" name="Group 145">
            <a:extLst>
              <a:ext uri="{FF2B5EF4-FFF2-40B4-BE49-F238E27FC236}">
                <a16:creationId xmlns:a16="http://schemas.microsoft.com/office/drawing/2014/main" id="{DF184FF1-9D70-449C-84FD-1C2DDD1D0D24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7954963"/>
            <a:ext cx="396875" cy="133350"/>
            <a:chOff x="4759" y="6469"/>
            <a:chExt cx="250" cy="84"/>
          </a:xfrm>
        </p:grpSpPr>
        <p:sp>
          <p:nvSpPr>
            <p:cNvPr id="19602" name="WordArt 146">
              <a:extLst>
                <a:ext uri="{FF2B5EF4-FFF2-40B4-BE49-F238E27FC236}">
                  <a16:creationId xmlns:a16="http://schemas.microsoft.com/office/drawing/2014/main" id="{9483809C-97C3-4482-B2D8-7604AD7279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19603" name="WordArt 147">
              <a:extLst>
                <a:ext uri="{FF2B5EF4-FFF2-40B4-BE49-F238E27FC236}">
                  <a16:creationId xmlns:a16="http://schemas.microsoft.com/office/drawing/2014/main" id="{8D7395AF-34D6-4D0A-81B8-0F2816FE81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19604" name="Group 148">
            <a:extLst>
              <a:ext uri="{FF2B5EF4-FFF2-40B4-BE49-F238E27FC236}">
                <a16:creationId xmlns:a16="http://schemas.microsoft.com/office/drawing/2014/main" id="{6AF60D54-837A-4261-97C1-CDC1EAA0AA61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7415213"/>
            <a:ext cx="396875" cy="133350"/>
            <a:chOff x="5348" y="5449"/>
            <a:chExt cx="250" cy="84"/>
          </a:xfrm>
        </p:grpSpPr>
        <p:sp>
          <p:nvSpPr>
            <p:cNvPr id="19605" name="WordArt 149">
              <a:extLst>
                <a:ext uri="{FF2B5EF4-FFF2-40B4-BE49-F238E27FC236}">
                  <a16:creationId xmlns:a16="http://schemas.microsoft.com/office/drawing/2014/main" id="{BDF1A44A-423F-4347-8EDB-1A729924AF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19606" name="WordArt 150">
              <a:extLst>
                <a:ext uri="{FF2B5EF4-FFF2-40B4-BE49-F238E27FC236}">
                  <a16:creationId xmlns:a16="http://schemas.microsoft.com/office/drawing/2014/main" id="{83909F29-23CA-4EE3-83C7-A26C7A6B39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19607" name="Group 151">
            <a:extLst>
              <a:ext uri="{FF2B5EF4-FFF2-40B4-BE49-F238E27FC236}">
                <a16:creationId xmlns:a16="http://schemas.microsoft.com/office/drawing/2014/main" id="{056248B4-F2C1-452B-92AA-719861FCCA87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7053263"/>
            <a:ext cx="396875" cy="133350"/>
            <a:chOff x="5363" y="5646"/>
            <a:chExt cx="250" cy="84"/>
          </a:xfrm>
        </p:grpSpPr>
        <p:sp>
          <p:nvSpPr>
            <p:cNvPr id="19608" name="WordArt 152">
              <a:extLst>
                <a:ext uri="{FF2B5EF4-FFF2-40B4-BE49-F238E27FC236}">
                  <a16:creationId xmlns:a16="http://schemas.microsoft.com/office/drawing/2014/main" id="{A730B0B2-58AE-46D1-B4B3-AC20494DCC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19609" name="WordArt 153">
              <a:extLst>
                <a:ext uri="{FF2B5EF4-FFF2-40B4-BE49-F238E27FC236}">
                  <a16:creationId xmlns:a16="http://schemas.microsoft.com/office/drawing/2014/main" id="{9535B6D5-E9D8-47DF-B6F4-1B3E848562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19610" name="Group 154">
            <a:extLst>
              <a:ext uri="{FF2B5EF4-FFF2-40B4-BE49-F238E27FC236}">
                <a16:creationId xmlns:a16="http://schemas.microsoft.com/office/drawing/2014/main" id="{6F5B4597-850A-44EC-92C1-2E97A0691EAB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6873875"/>
            <a:ext cx="396875" cy="133350"/>
            <a:chOff x="5370" y="5790"/>
            <a:chExt cx="250" cy="84"/>
          </a:xfrm>
        </p:grpSpPr>
        <p:sp>
          <p:nvSpPr>
            <p:cNvPr id="19611" name="WordArt 155">
              <a:extLst>
                <a:ext uri="{FF2B5EF4-FFF2-40B4-BE49-F238E27FC236}">
                  <a16:creationId xmlns:a16="http://schemas.microsoft.com/office/drawing/2014/main" id="{8115228A-BB4E-4DB5-947E-0ACC1665E8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19612" name="WordArt 156">
              <a:extLst>
                <a:ext uri="{FF2B5EF4-FFF2-40B4-BE49-F238E27FC236}">
                  <a16:creationId xmlns:a16="http://schemas.microsoft.com/office/drawing/2014/main" id="{13BF4953-FDF9-4828-A110-DBDCB4440F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19613" name="Group 157">
            <a:extLst>
              <a:ext uri="{FF2B5EF4-FFF2-40B4-BE49-F238E27FC236}">
                <a16:creationId xmlns:a16="http://schemas.microsoft.com/office/drawing/2014/main" id="{C127682E-86B6-49AF-80B5-7735E8F496A6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7796213"/>
            <a:ext cx="396875" cy="133350"/>
            <a:chOff x="4781" y="7150"/>
            <a:chExt cx="250" cy="84"/>
          </a:xfrm>
        </p:grpSpPr>
        <p:sp>
          <p:nvSpPr>
            <p:cNvPr id="19614" name="WordArt 158">
              <a:extLst>
                <a:ext uri="{FF2B5EF4-FFF2-40B4-BE49-F238E27FC236}">
                  <a16:creationId xmlns:a16="http://schemas.microsoft.com/office/drawing/2014/main" id="{2303653D-060E-421B-B295-59ADA04CF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19615" name="WordArt 159">
              <a:extLst>
                <a:ext uri="{FF2B5EF4-FFF2-40B4-BE49-F238E27FC236}">
                  <a16:creationId xmlns:a16="http://schemas.microsoft.com/office/drawing/2014/main" id="{69A5435C-8E25-4A7F-B8A0-BE22C09624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19616" name="Group 160">
            <a:extLst>
              <a:ext uri="{FF2B5EF4-FFF2-40B4-BE49-F238E27FC236}">
                <a16:creationId xmlns:a16="http://schemas.microsoft.com/office/drawing/2014/main" id="{9B84D2A7-0420-4693-AF12-0B8C5C45416A}"/>
              </a:ext>
            </a:extLst>
          </p:cNvPr>
          <p:cNvGrpSpPr>
            <a:grpSpLocks/>
          </p:cNvGrpSpPr>
          <p:nvPr/>
        </p:nvGrpSpPr>
        <p:grpSpPr bwMode="auto">
          <a:xfrm>
            <a:off x="4033838" y="2913063"/>
            <a:ext cx="274637" cy="133350"/>
            <a:chOff x="3994" y="4232"/>
            <a:chExt cx="173" cy="84"/>
          </a:xfrm>
        </p:grpSpPr>
        <p:sp>
          <p:nvSpPr>
            <p:cNvPr id="19617" name="WordArt 161">
              <a:extLst>
                <a:ext uri="{FF2B5EF4-FFF2-40B4-BE49-F238E27FC236}">
                  <a16:creationId xmlns:a16="http://schemas.microsoft.com/office/drawing/2014/main" id="{79A48C13-BFA2-471C-8A0D-27B358C0E7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19618" name="WordArt 162">
              <a:extLst>
                <a:ext uri="{FF2B5EF4-FFF2-40B4-BE49-F238E27FC236}">
                  <a16:creationId xmlns:a16="http://schemas.microsoft.com/office/drawing/2014/main" id="{4D5F5C75-752B-453B-B7FD-3D4D167F6E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19619" name="Group 163">
            <a:extLst>
              <a:ext uri="{FF2B5EF4-FFF2-40B4-BE49-F238E27FC236}">
                <a16:creationId xmlns:a16="http://schemas.microsoft.com/office/drawing/2014/main" id="{A4C53FD1-15FD-4B07-8EBF-3D8D9F40964E}"/>
              </a:ext>
            </a:extLst>
          </p:cNvPr>
          <p:cNvGrpSpPr>
            <a:grpSpLocks/>
          </p:cNvGrpSpPr>
          <p:nvPr/>
        </p:nvGrpSpPr>
        <p:grpSpPr bwMode="auto">
          <a:xfrm>
            <a:off x="2052638" y="2824163"/>
            <a:ext cx="274637" cy="133350"/>
            <a:chOff x="3994" y="4572"/>
            <a:chExt cx="173" cy="84"/>
          </a:xfrm>
        </p:grpSpPr>
        <p:sp>
          <p:nvSpPr>
            <p:cNvPr id="19620" name="WordArt 164">
              <a:extLst>
                <a:ext uri="{FF2B5EF4-FFF2-40B4-BE49-F238E27FC236}">
                  <a16:creationId xmlns:a16="http://schemas.microsoft.com/office/drawing/2014/main" id="{76B03740-A237-4982-87E5-47135B453B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19621" name="WordArt 165">
              <a:extLst>
                <a:ext uri="{FF2B5EF4-FFF2-40B4-BE49-F238E27FC236}">
                  <a16:creationId xmlns:a16="http://schemas.microsoft.com/office/drawing/2014/main" id="{7EAFC6DB-E27C-43B4-B5EB-97286D5F6E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19622" name="Group 166">
            <a:extLst>
              <a:ext uri="{FF2B5EF4-FFF2-40B4-BE49-F238E27FC236}">
                <a16:creationId xmlns:a16="http://schemas.microsoft.com/office/drawing/2014/main" id="{9C2A6F4E-22C8-443C-976D-B9EDA9DE986C}"/>
              </a:ext>
            </a:extLst>
          </p:cNvPr>
          <p:cNvGrpSpPr>
            <a:grpSpLocks/>
          </p:cNvGrpSpPr>
          <p:nvPr/>
        </p:nvGrpSpPr>
        <p:grpSpPr bwMode="auto">
          <a:xfrm>
            <a:off x="2735263" y="3003550"/>
            <a:ext cx="530225" cy="133350"/>
            <a:chOff x="5235" y="4768"/>
            <a:chExt cx="334" cy="84"/>
          </a:xfrm>
        </p:grpSpPr>
        <p:sp>
          <p:nvSpPr>
            <p:cNvPr id="19623" name="WordArt 167">
              <a:extLst>
                <a:ext uri="{FF2B5EF4-FFF2-40B4-BE49-F238E27FC236}">
                  <a16:creationId xmlns:a16="http://schemas.microsoft.com/office/drawing/2014/main" id="{F7285B25-B6CE-459F-B5F4-450FAF4E7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19624" name="WordArt 168">
              <a:extLst>
                <a:ext uri="{FF2B5EF4-FFF2-40B4-BE49-F238E27FC236}">
                  <a16:creationId xmlns:a16="http://schemas.microsoft.com/office/drawing/2014/main" id="{FECEBB68-7185-4E83-9D74-2146E39F45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19625" name="Group 169">
            <a:extLst>
              <a:ext uri="{FF2B5EF4-FFF2-40B4-BE49-F238E27FC236}">
                <a16:creationId xmlns:a16="http://schemas.microsoft.com/office/drawing/2014/main" id="{923998F6-050E-4C73-B0FE-EF9837E71FBF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3633788"/>
            <a:ext cx="396875" cy="133350"/>
            <a:chOff x="4766" y="4912"/>
            <a:chExt cx="250" cy="84"/>
          </a:xfrm>
        </p:grpSpPr>
        <p:sp>
          <p:nvSpPr>
            <p:cNvPr id="19626" name="WordArt 170">
              <a:extLst>
                <a:ext uri="{FF2B5EF4-FFF2-40B4-BE49-F238E27FC236}">
                  <a16:creationId xmlns:a16="http://schemas.microsoft.com/office/drawing/2014/main" id="{B0C4DFD4-9FEA-4674-ACBB-7647F32615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19627" name="WordArt 171">
              <a:extLst>
                <a:ext uri="{FF2B5EF4-FFF2-40B4-BE49-F238E27FC236}">
                  <a16:creationId xmlns:a16="http://schemas.microsoft.com/office/drawing/2014/main" id="{3E226801-AF82-409D-B233-E86439B416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19628" name="Group 172">
            <a:extLst>
              <a:ext uri="{FF2B5EF4-FFF2-40B4-BE49-F238E27FC236}">
                <a16:creationId xmlns:a16="http://schemas.microsoft.com/office/drawing/2014/main" id="{D5A4C146-B0C0-4959-9512-1A07C8DA4D6D}"/>
              </a:ext>
            </a:extLst>
          </p:cNvPr>
          <p:cNvGrpSpPr>
            <a:grpSpLocks/>
          </p:cNvGrpSpPr>
          <p:nvPr/>
        </p:nvGrpSpPr>
        <p:grpSpPr bwMode="auto">
          <a:xfrm>
            <a:off x="5413375" y="2733675"/>
            <a:ext cx="396875" cy="133350"/>
            <a:chOff x="4327" y="5108"/>
            <a:chExt cx="250" cy="84"/>
          </a:xfrm>
        </p:grpSpPr>
        <p:sp>
          <p:nvSpPr>
            <p:cNvPr id="19629" name="WordArt 173">
              <a:extLst>
                <a:ext uri="{FF2B5EF4-FFF2-40B4-BE49-F238E27FC236}">
                  <a16:creationId xmlns:a16="http://schemas.microsoft.com/office/drawing/2014/main" id="{029E15FB-E83E-4567-AE70-0F93964783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19630" name="WordArt 174">
              <a:extLst>
                <a:ext uri="{FF2B5EF4-FFF2-40B4-BE49-F238E27FC236}">
                  <a16:creationId xmlns:a16="http://schemas.microsoft.com/office/drawing/2014/main" id="{FD27BECD-2F30-4201-81E6-B27225DFC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19631" name="Group 175">
            <a:extLst>
              <a:ext uri="{FF2B5EF4-FFF2-40B4-BE49-F238E27FC236}">
                <a16:creationId xmlns:a16="http://schemas.microsoft.com/office/drawing/2014/main" id="{62462003-CC21-42B1-ACD3-2C32E0E937DB}"/>
              </a:ext>
            </a:extLst>
          </p:cNvPr>
          <p:cNvGrpSpPr>
            <a:grpSpLocks/>
          </p:cNvGrpSpPr>
          <p:nvPr/>
        </p:nvGrpSpPr>
        <p:grpSpPr bwMode="auto">
          <a:xfrm>
            <a:off x="1182688" y="1563688"/>
            <a:ext cx="396875" cy="133350"/>
            <a:chOff x="4759" y="5108"/>
            <a:chExt cx="250" cy="84"/>
          </a:xfrm>
        </p:grpSpPr>
        <p:sp>
          <p:nvSpPr>
            <p:cNvPr id="19632" name="WordArt 176">
              <a:extLst>
                <a:ext uri="{FF2B5EF4-FFF2-40B4-BE49-F238E27FC236}">
                  <a16:creationId xmlns:a16="http://schemas.microsoft.com/office/drawing/2014/main" id="{D7013EB7-C079-4784-B63B-E0FDF866E8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19633" name="WordArt 177">
              <a:extLst>
                <a:ext uri="{FF2B5EF4-FFF2-40B4-BE49-F238E27FC236}">
                  <a16:creationId xmlns:a16="http://schemas.microsoft.com/office/drawing/2014/main" id="{2D343B80-B9A0-4B98-97CA-638FACBF4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19634" name="Group 178">
            <a:extLst>
              <a:ext uri="{FF2B5EF4-FFF2-40B4-BE49-F238E27FC236}">
                <a16:creationId xmlns:a16="http://schemas.microsoft.com/office/drawing/2014/main" id="{D04067E8-02FD-4105-9937-86423447FDBE}"/>
              </a:ext>
            </a:extLst>
          </p:cNvPr>
          <p:cNvGrpSpPr>
            <a:grpSpLocks/>
          </p:cNvGrpSpPr>
          <p:nvPr/>
        </p:nvGrpSpPr>
        <p:grpSpPr bwMode="auto">
          <a:xfrm>
            <a:off x="5053013" y="3452813"/>
            <a:ext cx="396875" cy="133350"/>
            <a:chOff x="5348" y="4088"/>
            <a:chExt cx="250" cy="84"/>
          </a:xfrm>
        </p:grpSpPr>
        <p:sp>
          <p:nvSpPr>
            <p:cNvPr id="19635" name="WordArt 179">
              <a:extLst>
                <a:ext uri="{FF2B5EF4-FFF2-40B4-BE49-F238E27FC236}">
                  <a16:creationId xmlns:a16="http://schemas.microsoft.com/office/drawing/2014/main" id="{E515F0DC-8A8F-4C2E-9EE3-F329640A7D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19636" name="WordArt 180">
              <a:extLst>
                <a:ext uri="{FF2B5EF4-FFF2-40B4-BE49-F238E27FC236}">
                  <a16:creationId xmlns:a16="http://schemas.microsoft.com/office/drawing/2014/main" id="{8365F48F-BA39-4939-B063-76226CFBB6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19637" name="Group 181">
            <a:extLst>
              <a:ext uri="{FF2B5EF4-FFF2-40B4-BE49-F238E27FC236}">
                <a16:creationId xmlns:a16="http://schemas.microsoft.com/office/drawing/2014/main" id="{1FB97308-D735-42ED-86A0-CAD3E04CE8D1}"/>
              </a:ext>
            </a:extLst>
          </p:cNvPr>
          <p:cNvGrpSpPr>
            <a:grpSpLocks/>
          </p:cNvGrpSpPr>
          <p:nvPr/>
        </p:nvGrpSpPr>
        <p:grpSpPr bwMode="auto">
          <a:xfrm>
            <a:off x="1343025" y="2801938"/>
            <a:ext cx="396875" cy="133350"/>
            <a:chOff x="5348" y="4769"/>
            <a:chExt cx="250" cy="84"/>
          </a:xfrm>
        </p:grpSpPr>
        <p:sp>
          <p:nvSpPr>
            <p:cNvPr id="19638" name="WordArt 182">
              <a:extLst>
                <a:ext uri="{FF2B5EF4-FFF2-40B4-BE49-F238E27FC236}">
                  <a16:creationId xmlns:a16="http://schemas.microsoft.com/office/drawing/2014/main" id="{D174D439-7B34-4669-ADB8-D34E69A0A6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19639" name="WordArt 183">
              <a:extLst>
                <a:ext uri="{FF2B5EF4-FFF2-40B4-BE49-F238E27FC236}">
                  <a16:creationId xmlns:a16="http://schemas.microsoft.com/office/drawing/2014/main" id="{1F32BF7B-E30C-4F5D-AF54-2EC98AD306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19640" name="Group 184">
            <a:extLst>
              <a:ext uri="{FF2B5EF4-FFF2-40B4-BE49-F238E27FC236}">
                <a16:creationId xmlns:a16="http://schemas.microsoft.com/office/drawing/2014/main" id="{AC446C43-CD42-4C21-9C28-06DA1CB917C0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3544888"/>
            <a:ext cx="396875" cy="133350"/>
            <a:chOff x="4916" y="5109"/>
            <a:chExt cx="250" cy="84"/>
          </a:xfrm>
        </p:grpSpPr>
        <p:sp>
          <p:nvSpPr>
            <p:cNvPr id="19641" name="WordArt 185">
              <a:extLst>
                <a:ext uri="{FF2B5EF4-FFF2-40B4-BE49-F238E27FC236}">
                  <a16:creationId xmlns:a16="http://schemas.microsoft.com/office/drawing/2014/main" id="{52620A56-E631-47C6-884D-0E4F1BDA82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19642" name="WordArt 186">
              <a:extLst>
                <a:ext uri="{FF2B5EF4-FFF2-40B4-BE49-F238E27FC236}">
                  <a16:creationId xmlns:a16="http://schemas.microsoft.com/office/drawing/2014/main" id="{7BDACAE3-C108-4D55-A38C-6F21F55425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19643" name="Group 187">
            <a:extLst>
              <a:ext uri="{FF2B5EF4-FFF2-40B4-BE49-F238E27FC236}">
                <a16:creationId xmlns:a16="http://schemas.microsoft.com/office/drawing/2014/main" id="{94404030-21D8-4B68-84F5-04EB6C76E623}"/>
              </a:ext>
            </a:extLst>
          </p:cNvPr>
          <p:cNvGrpSpPr>
            <a:grpSpLocks/>
          </p:cNvGrpSpPr>
          <p:nvPr/>
        </p:nvGrpSpPr>
        <p:grpSpPr bwMode="auto">
          <a:xfrm>
            <a:off x="2622550" y="3454400"/>
            <a:ext cx="396875" cy="133350"/>
            <a:chOff x="4909" y="5305"/>
            <a:chExt cx="250" cy="84"/>
          </a:xfrm>
        </p:grpSpPr>
        <p:sp>
          <p:nvSpPr>
            <p:cNvPr id="19644" name="WordArt 188">
              <a:extLst>
                <a:ext uri="{FF2B5EF4-FFF2-40B4-BE49-F238E27FC236}">
                  <a16:creationId xmlns:a16="http://schemas.microsoft.com/office/drawing/2014/main" id="{76E3C682-19B1-4BBA-8550-B5ED7EC09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19645" name="WordArt 189">
              <a:extLst>
                <a:ext uri="{FF2B5EF4-FFF2-40B4-BE49-F238E27FC236}">
                  <a16:creationId xmlns:a16="http://schemas.microsoft.com/office/drawing/2014/main" id="{F3743A11-2458-409B-95EA-F8BF025A65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19646" name="Group 190">
            <a:extLst>
              <a:ext uri="{FF2B5EF4-FFF2-40B4-BE49-F238E27FC236}">
                <a16:creationId xmlns:a16="http://schemas.microsoft.com/office/drawing/2014/main" id="{D2EFAE0E-5704-4BFD-AD56-85B440212166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3003550"/>
            <a:ext cx="396875" cy="133350"/>
            <a:chOff x="4938" y="5790"/>
            <a:chExt cx="250" cy="84"/>
          </a:xfrm>
        </p:grpSpPr>
        <p:sp>
          <p:nvSpPr>
            <p:cNvPr id="19647" name="WordArt 191">
              <a:extLst>
                <a:ext uri="{FF2B5EF4-FFF2-40B4-BE49-F238E27FC236}">
                  <a16:creationId xmlns:a16="http://schemas.microsoft.com/office/drawing/2014/main" id="{63232728-41E8-4998-ABD3-7E4589949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19648" name="WordArt 192">
              <a:extLst>
                <a:ext uri="{FF2B5EF4-FFF2-40B4-BE49-F238E27FC236}">
                  <a16:creationId xmlns:a16="http://schemas.microsoft.com/office/drawing/2014/main" id="{D3473475-C452-4861-A05E-9E33D5EBE7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19649" name="Group 193">
            <a:extLst>
              <a:ext uri="{FF2B5EF4-FFF2-40B4-BE49-F238E27FC236}">
                <a16:creationId xmlns:a16="http://schemas.microsoft.com/office/drawing/2014/main" id="{D5CCF352-5C8E-417D-AFAF-1B5C038D2176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3454400"/>
            <a:ext cx="396875" cy="133350"/>
            <a:chOff x="4931" y="5986"/>
            <a:chExt cx="250" cy="84"/>
          </a:xfrm>
        </p:grpSpPr>
        <p:sp>
          <p:nvSpPr>
            <p:cNvPr id="19650" name="WordArt 194">
              <a:extLst>
                <a:ext uri="{FF2B5EF4-FFF2-40B4-BE49-F238E27FC236}">
                  <a16:creationId xmlns:a16="http://schemas.microsoft.com/office/drawing/2014/main" id="{63E64202-A3A5-4D1B-B40B-0A02D8BF7D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19651" name="WordArt 195">
              <a:extLst>
                <a:ext uri="{FF2B5EF4-FFF2-40B4-BE49-F238E27FC236}">
                  <a16:creationId xmlns:a16="http://schemas.microsoft.com/office/drawing/2014/main" id="{7C788E77-2D42-4573-87BB-271870407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19652" name="Group 196">
            <a:extLst>
              <a:ext uri="{FF2B5EF4-FFF2-40B4-BE49-F238E27FC236}">
                <a16:creationId xmlns:a16="http://schemas.microsoft.com/office/drawing/2014/main" id="{95E3E078-2C6F-40CC-8AA9-17D0B4EBF544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4262438"/>
            <a:ext cx="274638" cy="133350"/>
            <a:chOff x="3987" y="4088"/>
            <a:chExt cx="173" cy="84"/>
          </a:xfrm>
        </p:grpSpPr>
        <p:sp>
          <p:nvSpPr>
            <p:cNvPr id="19653" name="WordArt 197">
              <a:extLst>
                <a:ext uri="{FF2B5EF4-FFF2-40B4-BE49-F238E27FC236}">
                  <a16:creationId xmlns:a16="http://schemas.microsoft.com/office/drawing/2014/main" id="{73CD29AA-109E-4C3A-85FC-367C4DF131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19654" name="WordArt 198">
              <a:extLst>
                <a:ext uri="{FF2B5EF4-FFF2-40B4-BE49-F238E27FC236}">
                  <a16:creationId xmlns:a16="http://schemas.microsoft.com/office/drawing/2014/main" id="{E3B86515-5955-42B5-A487-D1668BA758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19655" name="Group 199">
            <a:extLst>
              <a:ext uri="{FF2B5EF4-FFF2-40B4-BE49-F238E27FC236}">
                <a16:creationId xmlns:a16="http://schemas.microsoft.com/office/drawing/2014/main" id="{D94C11B8-76B2-4791-9415-79E89830F104}"/>
              </a:ext>
            </a:extLst>
          </p:cNvPr>
          <p:cNvGrpSpPr>
            <a:grpSpLocks/>
          </p:cNvGrpSpPr>
          <p:nvPr/>
        </p:nvGrpSpPr>
        <p:grpSpPr bwMode="auto">
          <a:xfrm>
            <a:off x="8562975" y="4173538"/>
            <a:ext cx="396875" cy="133350"/>
            <a:chOff x="4766" y="4232"/>
            <a:chExt cx="250" cy="84"/>
          </a:xfrm>
        </p:grpSpPr>
        <p:sp>
          <p:nvSpPr>
            <p:cNvPr id="19656" name="WordArt 200">
              <a:extLst>
                <a:ext uri="{FF2B5EF4-FFF2-40B4-BE49-F238E27FC236}">
                  <a16:creationId xmlns:a16="http://schemas.microsoft.com/office/drawing/2014/main" id="{EFBE743B-4A39-47A7-9571-7BDBEE7C4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19657" name="WordArt 201">
              <a:extLst>
                <a:ext uri="{FF2B5EF4-FFF2-40B4-BE49-F238E27FC236}">
                  <a16:creationId xmlns:a16="http://schemas.microsoft.com/office/drawing/2014/main" id="{BC9B0AE5-8134-4FBD-89AE-0D4F281347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19658" name="Group 202">
            <a:extLst>
              <a:ext uri="{FF2B5EF4-FFF2-40B4-BE49-F238E27FC236}">
                <a16:creationId xmlns:a16="http://schemas.microsoft.com/office/drawing/2014/main" id="{C26F5C80-E6CA-4D79-A0B9-EF785ED9406B}"/>
              </a:ext>
            </a:extLst>
          </p:cNvPr>
          <p:cNvGrpSpPr>
            <a:grpSpLocks/>
          </p:cNvGrpSpPr>
          <p:nvPr/>
        </p:nvGrpSpPr>
        <p:grpSpPr bwMode="auto">
          <a:xfrm>
            <a:off x="1631950" y="4443413"/>
            <a:ext cx="396875" cy="133350"/>
            <a:chOff x="4759" y="4428"/>
            <a:chExt cx="250" cy="84"/>
          </a:xfrm>
        </p:grpSpPr>
        <p:sp>
          <p:nvSpPr>
            <p:cNvPr id="19659" name="WordArt 203">
              <a:extLst>
                <a:ext uri="{FF2B5EF4-FFF2-40B4-BE49-F238E27FC236}">
                  <a16:creationId xmlns:a16="http://schemas.microsoft.com/office/drawing/2014/main" id="{4F7EA0C2-F5E5-4707-B7C2-F834E95C7D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19660" name="WordArt 204">
              <a:extLst>
                <a:ext uri="{FF2B5EF4-FFF2-40B4-BE49-F238E27FC236}">
                  <a16:creationId xmlns:a16="http://schemas.microsoft.com/office/drawing/2014/main" id="{71FE7EA9-5016-4C72-904A-1B5201B8D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19661" name="Group 205">
            <a:extLst>
              <a:ext uri="{FF2B5EF4-FFF2-40B4-BE49-F238E27FC236}">
                <a16:creationId xmlns:a16="http://schemas.microsoft.com/office/drawing/2014/main" id="{EB5C0FFA-9876-44A3-BAAB-999C9890416E}"/>
              </a:ext>
            </a:extLst>
          </p:cNvPr>
          <p:cNvGrpSpPr>
            <a:grpSpLocks/>
          </p:cNvGrpSpPr>
          <p:nvPr/>
        </p:nvGrpSpPr>
        <p:grpSpPr bwMode="auto">
          <a:xfrm>
            <a:off x="2554288" y="3814763"/>
            <a:ext cx="530225" cy="133350"/>
            <a:chOff x="5242" y="4912"/>
            <a:chExt cx="334" cy="84"/>
          </a:xfrm>
        </p:grpSpPr>
        <p:sp>
          <p:nvSpPr>
            <p:cNvPr id="19662" name="WordArt 206">
              <a:extLst>
                <a:ext uri="{FF2B5EF4-FFF2-40B4-BE49-F238E27FC236}">
                  <a16:creationId xmlns:a16="http://schemas.microsoft.com/office/drawing/2014/main" id="{284DD928-D2D3-4BB8-9BD6-FB1AF366CE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19663" name="WordArt 207">
              <a:extLst>
                <a:ext uri="{FF2B5EF4-FFF2-40B4-BE49-F238E27FC236}">
                  <a16:creationId xmlns:a16="http://schemas.microsoft.com/office/drawing/2014/main" id="{C22C25BA-B9E5-40F0-8BCD-9DD12F41D2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19664" name="Group 208">
            <a:extLst>
              <a:ext uri="{FF2B5EF4-FFF2-40B4-BE49-F238E27FC236}">
                <a16:creationId xmlns:a16="http://schemas.microsoft.com/office/drawing/2014/main" id="{B3CD6F4C-FC8F-4455-AA72-D10050E9D134}"/>
              </a:ext>
            </a:extLst>
          </p:cNvPr>
          <p:cNvGrpSpPr>
            <a:grpSpLocks/>
          </p:cNvGrpSpPr>
          <p:nvPr/>
        </p:nvGrpSpPr>
        <p:grpSpPr bwMode="auto">
          <a:xfrm>
            <a:off x="6672263" y="4622800"/>
            <a:ext cx="396875" cy="133350"/>
            <a:chOff x="4931" y="5646"/>
            <a:chExt cx="250" cy="84"/>
          </a:xfrm>
        </p:grpSpPr>
        <p:sp>
          <p:nvSpPr>
            <p:cNvPr id="19665" name="WordArt 209">
              <a:extLst>
                <a:ext uri="{FF2B5EF4-FFF2-40B4-BE49-F238E27FC236}">
                  <a16:creationId xmlns:a16="http://schemas.microsoft.com/office/drawing/2014/main" id="{3E5EDAB5-BB38-4A98-941D-EA6A9CD97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19666" name="WordArt 210">
              <a:extLst>
                <a:ext uri="{FF2B5EF4-FFF2-40B4-BE49-F238E27FC236}">
                  <a16:creationId xmlns:a16="http://schemas.microsoft.com/office/drawing/2014/main" id="{F0E49CF5-6121-413E-9BB1-3716553C0C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19667" name="Group 211">
            <a:extLst>
              <a:ext uri="{FF2B5EF4-FFF2-40B4-BE49-F238E27FC236}">
                <a16:creationId xmlns:a16="http://schemas.microsoft.com/office/drawing/2014/main" id="{9EE73DC7-495A-42B9-9411-9219E0DE13B9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5162550"/>
            <a:ext cx="396875" cy="133350"/>
            <a:chOff x="5341" y="4965"/>
            <a:chExt cx="250" cy="84"/>
          </a:xfrm>
        </p:grpSpPr>
        <p:sp>
          <p:nvSpPr>
            <p:cNvPr id="19668" name="WordArt 212">
              <a:extLst>
                <a:ext uri="{FF2B5EF4-FFF2-40B4-BE49-F238E27FC236}">
                  <a16:creationId xmlns:a16="http://schemas.microsoft.com/office/drawing/2014/main" id="{1F7CBF14-7204-45EB-AE61-FD0703A76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19669" name="WordArt 213">
              <a:extLst>
                <a:ext uri="{FF2B5EF4-FFF2-40B4-BE49-F238E27FC236}">
                  <a16:creationId xmlns:a16="http://schemas.microsoft.com/office/drawing/2014/main" id="{63E76CE4-E877-4934-BA2E-45057ECE6F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19670" name="Group 214">
            <a:extLst>
              <a:ext uri="{FF2B5EF4-FFF2-40B4-BE49-F238E27FC236}">
                <a16:creationId xmlns:a16="http://schemas.microsoft.com/office/drawing/2014/main" id="{E7EA7F88-6755-49F6-BF42-84ED9F5B8B5E}"/>
              </a:ext>
            </a:extLst>
          </p:cNvPr>
          <p:cNvGrpSpPr>
            <a:grpSpLocks/>
          </p:cNvGrpSpPr>
          <p:nvPr/>
        </p:nvGrpSpPr>
        <p:grpSpPr bwMode="auto">
          <a:xfrm>
            <a:off x="2554288" y="4714875"/>
            <a:ext cx="530225" cy="133350"/>
            <a:chOff x="5235" y="4428"/>
            <a:chExt cx="334" cy="84"/>
          </a:xfrm>
        </p:grpSpPr>
        <p:sp>
          <p:nvSpPr>
            <p:cNvPr id="19671" name="WordArt 215">
              <a:extLst>
                <a:ext uri="{FF2B5EF4-FFF2-40B4-BE49-F238E27FC236}">
                  <a16:creationId xmlns:a16="http://schemas.microsoft.com/office/drawing/2014/main" id="{C9372FC7-2D3A-4957-AA2F-775E5AADAC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19672" name="WordArt 216">
              <a:extLst>
                <a:ext uri="{FF2B5EF4-FFF2-40B4-BE49-F238E27FC236}">
                  <a16:creationId xmlns:a16="http://schemas.microsoft.com/office/drawing/2014/main" id="{906B01B8-C68B-46E9-B74E-37DCFA6A6F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19673" name="Group 217">
            <a:extLst>
              <a:ext uri="{FF2B5EF4-FFF2-40B4-BE49-F238E27FC236}">
                <a16:creationId xmlns:a16="http://schemas.microsoft.com/office/drawing/2014/main" id="{CD1342FC-9C53-47A0-BDE4-A61CAD4614BD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240213"/>
            <a:ext cx="530225" cy="133350"/>
            <a:chOff x="5242" y="4572"/>
            <a:chExt cx="334" cy="84"/>
          </a:xfrm>
        </p:grpSpPr>
        <p:sp>
          <p:nvSpPr>
            <p:cNvPr id="19674" name="WordArt 218">
              <a:extLst>
                <a:ext uri="{FF2B5EF4-FFF2-40B4-BE49-F238E27FC236}">
                  <a16:creationId xmlns:a16="http://schemas.microsoft.com/office/drawing/2014/main" id="{54828841-DEFE-4C1F-853A-CF39AEB46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19675" name="WordArt 219">
              <a:extLst>
                <a:ext uri="{FF2B5EF4-FFF2-40B4-BE49-F238E27FC236}">
                  <a16:creationId xmlns:a16="http://schemas.microsoft.com/office/drawing/2014/main" id="{8AFE1922-0C10-4163-80EE-F2EA0C53C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19676" name="Group 220">
            <a:extLst>
              <a:ext uri="{FF2B5EF4-FFF2-40B4-BE49-F238E27FC236}">
                <a16:creationId xmlns:a16="http://schemas.microsoft.com/office/drawing/2014/main" id="{3152B48A-4B37-4714-A514-C3E7DBAF2C36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4264025"/>
            <a:ext cx="396875" cy="133350"/>
            <a:chOff x="4909" y="3604"/>
            <a:chExt cx="250" cy="84"/>
          </a:xfrm>
        </p:grpSpPr>
        <p:sp>
          <p:nvSpPr>
            <p:cNvPr id="19677" name="WordArt 221">
              <a:extLst>
                <a:ext uri="{FF2B5EF4-FFF2-40B4-BE49-F238E27FC236}">
                  <a16:creationId xmlns:a16="http://schemas.microsoft.com/office/drawing/2014/main" id="{33808DF7-EC20-4342-98B4-C6F7ADCC7C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19678" name="WordArt 222">
              <a:extLst>
                <a:ext uri="{FF2B5EF4-FFF2-40B4-BE49-F238E27FC236}">
                  <a16:creationId xmlns:a16="http://schemas.microsoft.com/office/drawing/2014/main" id="{8F4C3DE5-EFE3-4DA8-9063-E943EF7837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19679" name="Group 223">
            <a:extLst>
              <a:ext uri="{FF2B5EF4-FFF2-40B4-BE49-F238E27FC236}">
                <a16:creationId xmlns:a16="http://schemas.microsoft.com/office/drawing/2014/main" id="{CB45DCEC-6F85-4668-9985-AAC04D1F35A6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691063"/>
            <a:ext cx="530225" cy="133350"/>
            <a:chOff x="5235" y="5108"/>
            <a:chExt cx="334" cy="84"/>
          </a:xfrm>
        </p:grpSpPr>
        <p:sp>
          <p:nvSpPr>
            <p:cNvPr id="19680" name="WordArt 224">
              <a:extLst>
                <a:ext uri="{FF2B5EF4-FFF2-40B4-BE49-F238E27FC236}">
                  <a16:creationId xmlns:a16="http://schemas.microsoft.com/office/drawing/2014/main" id="{F6BC7D00-66F6-4E46-ADE7-16655BB32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19681" name="WordArt 225">
              <a:extLst>
                <a:ext uri="{FF2B5EF4-FFF2-40B4-BE49-F238E27FC236}">
                  <a16:creationId xmlns:a16="http://schemas.microsoft.com/office/drawing/2014/main" id="{90A3F0B4-F888-4A85-9101-0711320D97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19682" name="Group 226">
            <a:extLst>
              <a:ext uri="{FF2B5EF4-FFF2-40B4-BE49-F238E27FC236}">
                <a16:creationId xmlns:a16="http://schemas.microsoft.com/office/drawing/2014/main" id="{0043267D-84E7-41FD-886F-B685463FAE5C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4262438"/>
            <a:ext cx="396875" cy="133350"/>
            <a:chOff x="4916" y="4088"/>
            <a:chExt cx="250" cy="84"/>
          </a:xfrm>
        </p:grpSpPr>
        <p:sp>
          <p:nvSpPr>
            <p:cNvPr id="19683" name="WordArt 227">
              <a:extLst>
                <a:ext uri="{FF2B5EF4-FFF2-40B4-BE49-F238E27FC236}">
                  <a16:creationId xmlns:a16="http://schemas.microsoft.com/office/drawing/2014/main" id="{0FE0B3F3-AE50-4FB2-BB81-A4F53ACC7C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19684" name="WordArt 228">
              <a:extLst>
                <a:ext uri="{FF2B5EF4-FFF2-40B4-BE49-F238E27FC236}">
                  <a16:creationId xmlns:a16="http://schemas.microsoft.com/office/drawing/2014/main" id="{75A14F2D-9FA6-4F23-B2B1-B29E7BD2E4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19685" name="Group 229">
            <a:extLst>
              <a:ext uri="{FF2B5EF4-FFF2-40B4-BE49-F238E27FC236}">
                <a16:creationId xmlns:a16="http://schemas.microsoft.com/office/drawing/2014/main" id="{70C67A92-78BF-46F0-B248-2C065EA908C0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4533900"/>
            <a:ext cx="396875" cy="133350"/>
            <a:chOff x="5341" y="4285"/>
            <a:chExt cx="250" cy="84"/>
          </a:xfrm>
        </p:grpSpPr>
        <p:sp>
          <p:nvSpPr>
            <p:cNvPr id="19686" name="WordArt 230">
              <a:extLst>
                <a:ext uri="{FF2B5EF4-FFF2-40B4-BE49-F238E27FC236}">
                  <a16:creationId xmlns:a16="http://schemas.microsoft.com/office/drawing/2014/main" id="{B4C864E1-6E59-4075-A4BE-E3021E277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19687" name="WordArt 231">
              <a:extLst>
                <a:ext uri="{FF2B5EF4-FFF2-40B4-BE49-F238E27FC236}">
                  <a16:creationId xmlns:a16="http://schemas.microsoft.com/office/drawing/2014/main" id="{BDB28414-7E1E-40DC-9EE9-C5D0EE2CE7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19688" name="Group 232">
            <a:extLst>
              <a:ext uri="{FF2B5EF4-FFF2-40B4-BE49-F238E27FC236}">
                <a16:creationId xmlns:a16="http://schemas.microsoft.com/office/drawing/2014/main" id="{E24160D8-4D10-4AC4-9D31-345034534F14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75150"/>
            <a:ext cx="530225" cy="133350"/>
            <a:chOff x="5235" y="5789"/>
            <a:chExt cx="334" cy="84"/>
          </a:xfrm>
        </p:grpSpPr>
        <p:sp>
          <p:nvSpPr>
            <p:cNvPr id="19689" name="WordArt 233">
              <a:extLst>
                <a:ext uri="{FF2B5EF4-FFF2-40B4-BE49-F238E27FC236}">
                  <a16:creationId xmlns:a16="http://schemas.microsoft.com/office/drawing/2014/main" id="{CE75511D-182D-4C89-91DA-729E2919BE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19690" name="WordArt 234">
              <a:extLst>
                <a:ext uri="{FF2B5EF4-FFF2-40B4-BE49-F238E27FC236}">
                  <a16:creationId xmlns:a16="http://schemas.microsoft.com/office/drawing/2014/main" id="{B3FC8618-7FD6-4161-B131-D40917282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19691" name="Group 235">
            <a:extLst>
              <a:ext uri="{FF2B5EF4-FFF2-40B4-BE49-F238E27FC236}">
                <a16:creationId xmlns:a16="http://schemas.microsoft.com/office/drawing/2014/main" id="{9EC20D0F-37D1-4833-A359-D5462D1987AB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5162550"/>
            <a:ext cx="396875" cy="133350"/>
            <a:chOff x="4916" y="4769"/>
            <a:chExt cx="250" cy="84"/>
          </a:xfrm>
        </p:grpSpPr>
        <p:sp>
          <p:nvSpPr>
            <p:cNvPr id="19692" name="WordArt 236">
              <a:extLst>
                <a:ext uri="{FF2B5EF4-FFF2-40B4-BE49-F238E27FC236}">
                  <a16:creationId xmlns:a16="http://schemas.microsoft.com/office/drawing/2014/main" id="{F7203522-4F04-428D-B5B3-5E5EFA7B4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19693" name="WordArt 237">
              <a:extLst>
                <a:ext uri="{FF2B5EF4-FFF2-40B4-BE49-F238E27FC236}">
                  <a16:creationId xmlns:a16="http://schemas.microsoft.com/office/drawing/2014/main" id="{785B5B2D-8098-4AB1-B37D-DDFCC24E09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19694" name="Group 238">
            <a:extLst>
              <a:ext uri="{FF2B5EF4-FFF2-40B4-BE49-F238E27FC236}">
                <a16:creationId xmlns:a16="http://schemas.microsoft.com/office/drawing/2014/main" id="{FFBC1391-0D90-4518-9C29-7EDE6D9D699B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5275263"/>
            <a:ext cx="530225" cy="133350"/>
            <a:chOff x="5242" y="6273"/>
            <a:chExt cx="334" cy="84"/>
          </a:xfrm>
        </p:grpSpPr>
        <p:sp>
          <p:nvSpPr>
            <p:cNvPr id="19695" name="WordArt 239">
              <a:extLst>
                <a:ext uri="{FF2B5EF4-FFF2-40B4-BE49-F238E27FC236}">
                  <a16:creationId xmlns:a16="http://schemas.microsoft.com/office/drawing/2014/main" id="{486A9916-2C9E-4614-972D-52DD6A80BA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19696" name="WordArt 240">
              <a:extLst>
                <a:ext uri="{FF2B5EF4-FFF2-40B4-BE49-F238E27FC236}">
                  <a16:creationId xmlns:a16="http://schemas.microsoft.com/office/drawing/2014/main" id="{A5C02447-94A6-4F43-A784-BF5C84E87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19697" name="Group 241">
            <a:extLst>
              <a:ext uri="{FF2B5EF4-FFF2-40B4-BE49-F238E27FC236}">
                <a16:creationId xmlns:a16="http://schemas.microsoft.com/office/drawing/2014/main" id="{61871100-7D3F-46CA-9493-A0D7BCDEF6BB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4354513"/>
            <a:ext cx="396875" cy="133350"/>
            <a:chOff x="4916" y="5449"/>
            <a:chExt cx="250" cy="84"/>
          </a:xfrm>
        </p:grpSpPr>
        <p:sp>
          <p:nvSpPr>
            <p:cNvPr id="19698" name="WordArt 242">
              <a:extLst>
                <a:ext uri="{FF2B5EF4-FFF2-40B4-BE49-F238E27FC236}">
                  <a16:creationId xmlns:a16="http://schemas.microsoft.com/office/drawing/2014/main" id="{4A1DAE9D-DCDB-462B-9523-9B4C259A2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19699" name="WordArt 243">
              <a:extLst>
                <a:ext uri="{FF2B5EF4-FFF2-40B4-BE49-F238E27FC236}">
                  <a16:creationId xmlns:a16="http://schemas.microsoft.com/office/drawing/2014/main" id="{349B4209-7959-4424-9C7E-7D40980D23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19700" name="Group 244">
            <a:extLst>
              <a:ext uri="{FF2B5EF4-FFF2-40B4-BE49-F238E27FC236}">
                <a16:creationId xmlns:a16="http://schemas.microsoft.com/office/drawing/2014/main" id="{452777E7-1E8B-49AF-A3EE-CC968BB34FFA}"/>
              </a:ext>
            </a:extLst>
          </p:cNvPr>
          <p:cNvGrpSpPr>
            <a:grpSpLocks/>
          </p:cNvGrpSpPr>
          <p:nvPr/>
        </p:nvGrpSpPr>
        <p:grpSpPr bwMode="auto">
          <a:xfrm>
            <a:off x="5592763" y="4354513"/>
            <a:ext cx="396875" cy="133350"/>
            <a:chOff x="4938" y="6130"/>
            <a:chExt cx="250" cy="84"/>
          </a:xfrm>
        </p:grpSpPr>
        <p:sp>
          <p:nvSpPr>
            <p:cNvPr id="19701" name="WordArt 245">
              <a:extLst>
                <a:ext uri="{FF2B5EF4-FFF2-40B4-BE49-F238E27FC236}">
                  <a16:creationId xmlns:a16="http://schemas.microsoft.com/office/drawing/2014/main" id="{0F13EFF0-EEEC-4EE0-A50C-28ADABCB7F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19702" name="WordArt 246">
              <a:extLst>
                <a:ext uri="{FF2B5EF4-FFF2-40B4-BE49-F238E27FC236}">
                  <a16:creationId xmlns:a16="http://schemas.microsoft.com/office/drawing/2014/main" id="{22D6141E-1101-445F-AB1B-35034D7FC0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6" name="Group 6">
            <a:extLst>
              <a:ext uri="{FF2B5EF4-FFF2-40B4-BE49-F238E27FC236}">
                <a16:creationId xmlns:a16="http://schemas.microsoft.com/office/drawing/2014/main" id="{3C72672D-819B-4893-8D88-87CA6DEDA9C4}"/>
              </a:ext>
            </a:extLst>
          </p:cNvPr>
          <p:cNvGrpSpPr>
            <a:grpSpLocks/>
          </p:cNvGrpSpPr>
          <p:nvPr/>
        </p:nvGrpSpPr>
        <p:grpSpPr bwMode="auto">
          <a:xfrm>
            <a:off x="434975" y="639763"/>
            <a:ext cx="8956675" cy="11791950"/>
            <a:chOff x="274" y="403"/>
            <a:chExt cx="5642" cy="7428"/>
          </a:xfrm>
        </p:grpSpPr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F223957C-03EB-44C8-851C-3B043F48C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3833"/>
              <a:ext cx="1220" cy="1956"/>
            </a:xfrm>
            <a:custGeom>
              <a:avLst/>
              <a:gdLst>
                <a:gd name="T0" fmla="*/ 595 w 1219"/>
                <a:gd name="T1" fmla="*/ 1956 h 1956"/>
                <a:gd name="T2" fmla="*/ 538 w 1219"/>
                <a:gd name="T3" fmla="*/ 1899 h 1956"/>
                <a:gd name="T4" fmla="*/ 538 w 1219"/>
                <a:gd name="T5" fmla="*/ 1672 h 1956"/>
                <a:gd name="T6" fmla="*/ 510 w 1219"/>
                <a:gd name="T7" fmla="*/ 1530 h 1956"/>
                <a:gd name="T8" fmla="*/ 538 w 1219"/>
                <a:gd name="T9" fmla="*/ 1474 h 1956"/>
                <a:gd name="T10" fmla="*/ 425 w 1219"/>
                <a:gd name="T11" fmla="*/ 1445 h 1956"/>
                <a:gd name="T12" fmla="*/ 538 w 1219"/>
                <a:gd name="T13" fmla="*/ 1389 h 1956"/>
                <a:gd name="T14" fmla="*/ 510 w 1219"/>
                <a:gd name="T15" fmla="*/ 1190 h 1956"/>
                <a:gd name="T16" fmla="*/ 453 w 1219"/>
                <a:gd name="T17" fmla="*/ 1048 h 1956"/>
                <a:gd name="T18" fmla="*/ 368 w 1219"/>
                <a:gd name="T19" fmla="*/ 1048 h 1956"/>
                <a:gd name="T20" fmla="*/ 368 w 1219"/>
                <a:gd name="T21" fmla="*/ 963 h 1956"/>
                <a:gd name="T22" fmla="*/ 396 w 1219"/>
                <a:gd name="T23" fmla="*/ 793 h 1956"/>
                <a:gd name="T24" fmla="*/ 198 w 1219"/>
                <a:gd name="T25" fmla="*/ 793 h 1956"/>
                <a:gd name="T26" fmla="*/ 141 w 1219"/>
                <a:gd name="T27" fmla="*/ 680 h 1956"/>
                <a:gd name="T28" fmla="*/ 0 w 1219"/>
                <a:gd name="T29" fmla="*/ 396 h 1956"/>
                <a:gd name="T30" fmla="*/ 85 w 1219"/>
                <a:gd name="T31" fmla="*/ 368 h 1956"/>
                <a:gd name="T32" fmla="*/ 85 w 1219"/>
                <a:gd name="T33" fmla="*/ 255 h 1956"/>
                <a:gd name="T34" fmla="*/ 170 w 1219"/>
                <a:gd name="T35" fmla="*/ 255 h 1956"/>
                <a:gd name="T36" fmla="*/ 170 w 1219"/>
                <a:gd name="T37" fmla="*/ 113 h 1956"/>
                <a:gd name="T38" fmla="*/ 226 w 1219"/>
                <a:gd name="T39" fmla="*/ 141 h 1956"/>
                <a:gd name="T40" fmla="*/ 198 w 1219"/>
                <a:gd name="T41" fmla="*/ 56 h 1956"/>
                <a:gd name="T42" fmla="*/ 283 w 1219"/>
                <a:gd name="T43" fmla="*/ 28 h 1956"/>
                <a:gd name="T44" fmla="*/ 396 w 1219"/>
                <a:gd name="T45" fmla="*/ 113 h 1956"/>
                <a:gd name="T46" fmla="*/ 368 w 1219"/>
                <a:gd name="T47" fmla="*/ 0 h 1956"/>
                <a:gd name="T48" fmla="*/ 510 w 1219"/>
                <a:gd name="T49" fmla="*/ 28 h 1956"/>
                <a:gd name="T50" fmla="*/ 595 w 1219"/>
                <a:gd name="T51" fmla="*/ 56 h 1956"/>
                <a:gd name="T52" fmla="*/ 737 w 1219"/>
                <a:gd name="T53" fmla="*/ 85 h 1956"/>
                <a:gd name="T54" fmla="*/ 878 w 1219"/>
                <a:gd name="T55" fmla="*/ 113 h 1956"/>
                <a:gd name="T56" fmla="*/ 963 w 1219"/>
                <a:gd name="T57" fmla="*/ 56 h 1956"/>
                <a:gd name="T58" fmla="*/ 1077 w 1219"/>
                <a:gd name="T59" fmla="*/ 141 h 1956"/>
                <a:gd name="T60" fmla="*/ 1077 w 1219"/>
                <a:gd name="T61" fmla="*/ 226 h 1956"/>
                <a:gd name="T62" fmla="*/ 1105 w 1219"/>
                <a:gd name="T63" fmla="*/ 311 h 1956"/>
                <a:gd name="T64" fmla="*/ 1219 w 1219"/>
                <a:gd name="T65" fmla="*/ 311 h 1956"/>
                <a:gd name="T66" fmla="*/ 1162 w 1219"/>
                <a:gd name="T67" fmla="*/ 453 h 1956"/>
                <a:gd name="T68" fmla="*/ 1048 w 1219"/>
                <a:gd name="T69" fmla="*/ 425 h 1956"/>
                <a:gd name="T70" fmla="*/ 963 w 1219"/>
                <a:gd name="T71" fmla="*/ 481 h 1956"/>
                <a:gd name="T72" fmla="*/ 878 w 1219"/>
                <a:gd name="T73" fmla="*/ 481 h 1956"/>
                <a:gd name="T74" fmla="*/ 822 w 1219"/>
                <a:gd name="T75" fmla="*/ 510 h 1956"/>
                <a:gd name="T76" fmla="*/ 878 w 1219"/>
                <a:gd name="T77" fmla="*/ 652 h 1956"/>
                <a:gd name="T78" fmla="*/ 878 w 1219"/>
                <a:gd name="T79" fmla="*/ 708 h 1956"/>
                <a:gd name="T80" fmla="*/ 878 w 1219"/>
                <a:gd name="T81" fmla="*/ 907 h 1956"/>
                <a:gd name="T82" fmla="*/ 935 w 1219"/>
                <a:gd name="T83" fmla="*/ 992 h 1956"/>
                <a:gd name="T84" fmla="*/ 992 w 1219"/>
                <a:gd name="T85" fmla="*/ 1077 h 1956"/>
                <a:gd name="T86" fmla="*/ 907 w 1219"/>
                <a:gd name="T87" fmla="*/ 1134 h 1956"/>
                <a:gd name="T88" fmla="*/ 963 w 1219"/>
                <a:gd name="T89" fmla="*/ 1190 h 1956"/>
                <a:gd name="T90" fmla="*/ 992 w 1219"/>
                <a:gd name="T91" fmla="*/ 1275 h 1956"/>
                <a:gd name="T92" fmla="*/ 1020 w 1219"/>
                <a:gd name="T93" fmla="*/ 1360 h 1956"/>
                <a:gd name="T94" fmla="*/ 1048 w 1219"/>
                <a:gd name="T95" fmla="*/ 1474 h 1956"/>
                <a:gd name="T96" fmla="*/ 1048 w 1219"/>
                <a:gd name="T97" fmla="*/ 1530 h 1956"/>
                <a:gd name="T98" fmla="*/ 935 w 1219"/>
                <a:gd name="T99" fmla="*/ 1502 h 1956"/>
                <a:gd name="T100" fmla="*/ 963 w 1219"/>
                <a:gd name="T101" fmla="*/ 1587 h 1956"/>
                <a:gd name="T102" fmla="*/ 850 w 1219"/>
                <a:gd name="T103" fmla="*/ 1701 h 1956"/>
                <a:gd name="T104" fmla="*/ 822 w 1219"/>
                <a:gd name="T105" fmla="*/ 1842 h 1956"/>
                <a:gd name="T106" fmla="*/ 680 w 1219"/>
                <a:gd name="T107" fmla="*/ 1871 h 1956"/>
                <a:gd name="T108" fmla="*/ 652 w 1219"/>
                <a:gd name="T109" fmla="*/ 195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956">
                  <a:moveTo>
                    <a:pt x="652" y="1956"/>
                  </a:moveTo>
                  <a:lnTo>
                    <a:pt x="595" y="1956"/>
                  </a:lnTo>
                  <a:lnTo>
                    <a:pt x="595" y="1899"/>
                  </a:lnTo>
                  <a:lnTo>
                    <a:pt x="538" y="1899"/>
                  </a:lnTo>
                  <a:lnTo>
                    <a:pt x="538" y="1786"/>
                  </a:lnTo>
                  <a:lnTo>
                    <a:pt x="538" y="1672"/>
                  </a:lnTo>
                  <a:lnTo>
                    <a:pt x="481" y="1587"/>
                  </a:lnTo>
                  <a:lnTo>
                    <a:pt x="510" y="1530"/>
                  </a:lnTo>
                  <a:lnTo>
                    <a:pt x="567" y="1502"/>
                  </a:lnTo>
                  <a:lnTo>
                    <a:pt x="538" y="1474"/>
                  </a:lnTo>
                  <a:lnTo>
                    <a:pt x="453" y="1474"/>
                  </a:lnTo>
                  <a:lnTo>
                    <a:pt x="425" y="1445"/>
                  </a:lnTo>
                  <a:lnTo>
                    <a:pt x="453" y="1417"/>
                  </a:lnTo>
                  <a:lnTo>
                    <a:pt x="538" y="1389"/>
                  </a:lnTo>
                  <a:lnTo>
                    <a:pt x="567" y="1275"/>
                  </a:lnTo>
                  <a:lnTo>
                    <a:pt x="510" y="1190"/>
                  </a:lnTo>
                  <a:lnTo>
                    <a:pt x="510" y="1134"/>
                  </a:lnTo>
                  <a:lnTo>
                    <a:pt x="453" y="1048"/>
                  </a:lnTo>
                  <a:lnTo>
                    <a:pt x="425" y="1077"/>
                  </a:lnTo>
                  <a:lnTo>
                    <a:pt x="368" y="1048"/>
                  </a:lnTo>
                  <a:lnTo>
                    <a:pt x="396" y="992"/>
                  </a:lnTo>
                  <a:lnTo>
                    <a:pt x="368" y="963"/>
                  </a:lnTo>
                  <a:lnTo>
                    <a:pt x="396" y="907"/>
                  </a:lnTo>
                  <a:lnTo>
                    <a:pt x="396" y="793"/>
                  </a:lnTo>
                  <a:lnTo>
                    <a:pt x="340" y="737"/>
                  </a:lnTo>
                  <a:lnTo>
                    <a:pt x="198" y="793"/>
                  </a:lnTo>
                  <a:lnTo>
                    <a:pt x="113" y="793"/>
                  </a:lnTo>
                  <a:lnTo>
                    <a:pt x="141" y="680"/>
                  </a:lnTo>
                  <a:lnTo>
                    <a:pt x="56" y="538"/>
                  </a:lnTo>
                  <a:lnTo>
                    <a:pt x="0" y="396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56" y="311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70" y="255"/>
                  </a:lnTo>
                  <a:lnTo>
                    <a:pt x="141" y="226"/>
                  </a:lnTo>
                  <a:lnTo>
                    <a:pt x="170" y="113"/>
                  </a:lnTo>
                  <a:lnTo>
                    <a:pt x="226" y="170"/>
                  </a:lnTo>
                  <a:lnTo>
                    <a:pt x="226" y="141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311" y="113"/>
                  </a:lnTo>
                  <a:lnTo>
                    <a:pt x="283" y="28"/>
                  </a:lnTo>
                  <a:lnTo>
                    <a:pt x="311" y="0"/>
                  </a:lnTo>
                  <a:lnTo>
                    <a:pt x="396" y="113"/>
                  </a:lnTo>
                  <a:lnTo>
                    <a:pt x="425" y="85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510" y="28"/>
                  </a:lnTo>
                  <a:lnTo>
                    <a:pt x="538" y="0"/>
                  </a:lnTo>
                  <a:lnTo>
                    <a:pt x="595" y="56"/>
                  </a:lnTo>
                  <a:lnTo>
                    <a:pt x="623" y="0"/>
                  </a:lnTo>
                  <a:lnTo>
                    <a:pt x="737" y="85"/>
                  </a:lnTo>
                  <a:lnTo>
                    <a:pt x="793" y="113"/>
                  </a:lnTo>
                  <a:lnTo>
                    <a:pt x="878" y="113"/>
                  </a:lnTo>
                  <a:lnTo>
                    <a:pt x="907" y="56"/>
                  </a:lnTo>
                  <a:lnTo>
                    <a:pt x="963" y="56"/>
                  </a:lnTo>
                  <a:lnTo>
                    <a:pt x="1077" y="56"/>
                  </a:lnTo>
                  <a:lnTo>
                    <a:pt x="1077" y="141"/>
                  </a:lnTo>
                  <a:lnTo>
                    <a:pt x="1048" y="170"/>
                  </a:lnTo>
                  <a:lnTo>
                    <a:pt x="1077" y="226"/>
                  </a:lnTo>
                  <a:lnTo>
                    <a:pt x="1077" y="255"/>
                  </a:lnTo>
                  <a:lnTo>
                    <a:pt x="1105" y="311"/>
                  </a:lnTo>
                  <a:lnTo>
                    <a:pt x="1134" y="311"/>
                  </a:lnTo>
                  <a:lnTo>
                    <a:pt x="1219" y="311"/>
                  </a:lnTo>
                  <a:lnTo>
                    <a:pt x="1219" y="340"/>
                  </a:lnTo>
                  <a:lnTo>
                    <a:pt x="1162" y="453"/>
                  </a:lnTo>
                  <a:lnTo>
                    <a:pt x="1105" y="453"/>
                  </a:lnTo>
                  <a:lnTo>
                    <a:pt x="1048" y="425"/>
                  </a:lnTo>
                  <a:lnTo>
                    <a:pt x="963" y="425"/>
                  </a:lnTo>
                  <a:lnTo>
                    <a:pt x="963" y="481"/>
                  </a:lnTo>
                  <a:lnTo>
                    <a:pt x="935" y="510"/>
                  </a:lnTo>
                  <a:lnTo>
                    <a:pt x="878" y="481"/>
                  </a:lnTo>
                  <a:lnTo>
                    <a:pt x="878" y="538"/>
                  </a:lnTo>
                  <a:lnTo>
                    <a:pt x="822" y="510"/>
                  </a:lnTo>
                  <a:lnTo>
                    <a:pt x="793" y="595"/>
                  </a:lnTo>
                  <a:lnTo>
                    <a:pt x="878" y="652"/>
                  </a:lnTo>
                  <a:lnTo>
                    <a:pt x="850" y="680"/>
                  </a:lnTo>
                  <a:lnTo>
                    <a:pt x="878" y="708"/>
                  </a:lnTo>
                  <a:lnTo>
                    <a:pt x="793" y="737"/>
                  </a:lnTo>
                  <a:lnTo>
                    <a:pt x="878" y="907"/>
                  </a:lnTo>
                  <a:lnTo>
                    <a:pt x="878" y="935"/>
                  </a:lnTo>
                  <a:lnTo>
                    <a:pt x="935" y="992"/>
                  </a:lnTo>
                  <a:lnTo>
                    <a:pt x="935" y="1048"/>
                  </a:lnTo>
                  <a:lnTo>
                    <a:pt x="992" y="1077"/>
                  </a:lnTo>
                  <a:lnTo>
                    <a:pt x="935" y="1077"/>
                  </a:lnTo>
                  <a:lnTo>
                    <a:pt x="907" y="1134"/>
                  </a:lnTo>
                  <a:lnTo>
                    <a:pt x="992" y="1162"/>
                  </a:lnTo>
                  <a:lnTo>
                    <a:pt x="963" y="1190"/>
                  </a:lnTo>
                  <a:lnTo>
                    <a:pt x="992" y="1219"/>
                  </a:lnTo>
                  <a:lnTo>
                    <a:pt x="992" y="1275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48" y="1417"/>
                  </a:lnTo>
                  <a:lnTo>
                    <a:pt x="1048" y="1474"/>
                  </a:lnTo>
                  <a:lnTo>
                    <a:pt x="1105" y="1530"/>
                  </a:lnTo>
                  <a:lnTo>
                    <a:pt x="1048" y="1530"/>
                  </a:lnTo>
                  <a:lnTo>
                    <a:pt x="992" y="1559"/>
                  </a:lnTo>
                  <a:lnTo>
                    <a:pt x="935" y="1502"/>
                  </a:lnTo>
                  <a:lnTo>
                    <a:pt x="935" y="1559"/>
                  </a:lnTo>
                  <a:lnTo>
                    <a:pt x="963" y="1587"/>
                  </a:lnTo>
                  <a:lnTo>
                    <a:pt x="963" y="1615"/>
                  </a:lnTo>
                  <a:lnTo>
                    <a:pt x="850" y="1701"/>
                  </a:lnTo>
                  <a:lnTo>
                    <a:pt x="822" y="1757"/>
                  </a:lnTo>
                  <a:lnTo>
                    <a:pt x="822" y="1842"/>
                  </a:lnTo>
                  <a:lnTo>
                    <a:pt x="737" y="1842"/>
                  </a:lnTo>
                  <a:lnTo>
                    <a:pt x="680" y="1871"/>
                  </a:lnTo>
                  <a:lnTo>
                    <a:pt x="680" y="1927"/>
                  </a:lnTo>
                  <a:lnTo>
                    <a:pt x="652" y="19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9000D11D-A9AB-4A99-9A79-AB9F2870C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4939"/>
              <a:ext cx="1616" cy="1361"/>
            </a:xfrm>
            <a:custGeom>
              <a:avLst/>
              <a:gdLst>
                <a:gd name="T0" fmla="*/ 1531 w 1616"/>
                <a:gd name="T1" fmla="*/ 851 h 1361"/>
                <a:gd name="T2" fmla="*/ 1531 w 1616"/>
                <a:gd name="T3" fmla="*/ 964 h 1361"/>
                <a:gd name="T4" fmla="*/ 1587 w 1616"/>
                <a:gd name="T5" fmla="*/ 1077 h 1361"/>
                <a:gd name="T6" fmla="*/ 1616 w 1616"/>
                <a:gd name="T7" fmla="*/ 1191 h 1361"/>
                <a:gd name="T8" fmla="*/ 1502 w 1616"/>
                <a:gd name="T9" fmla="*/ 1134 h 1361"/>
                <a:gd name="T10" fmla="*/ 1389 w 1616"/>
                <a:gd name="T11" fmla="*/ 1191 h 1361"/>
                <a:gd name="T12" fmla="*/ 1275 w 1616"/>
                <a:gd name="T13" fmla="*/ 1276 h 1361"/>
                <a:gd name="T14" fmla="*/ 1077 w 1616"/>
                <a:gd name="T15" fmla="*/ 1304 h 1361"/>
                <a:gd name="T16" fmla="*/ 964 w 1616"/>
                <a:gd name="T17" fmla="*/ 1304 h 1361"/>
                <a:gd name="T18" fmla="*/ 765 w 1616"/>
                <a:gd name="T19" fmla="*/ 1333 h 1361"/>
                <a:gd name="T20" fmla="*/ 793 w 1616"/>
                <a:gd name="T21" fmla="*/ 1106 h 1361"/>
                <a:gd name="T22" fmla="*/ 708 w 1616"/>
                <a:gd name="T23" fmla="*/ 936 h 1361"/>
                <a:gd name="T24" fmla="*/ 708 w 1616"/>
                <a:gd name="T25" fmla="*/ 794 h 1361"/>
                <a:gd name="T26" fmla="*/ 567 w 1616"/>
                <a:gd name="T27" fmla="*/ 822 h 1361"/>
                <a:gd name="T28" fmla="*/ 595 w 1616"/>
                <a:gd name="T29" fmla="*/ 737 h 1361"/>
                <a:gd name="T30" fmla="*/ 453 w 1616"/>
                <a:gd name="T31" fmla="*/ 652 h 1361"/>
                <a:gd name="T32" fmla="*/ 340 w 1616"/>
                <a:gd name="T33" fmla="*/ 510 h 1361"/>
                <a:gd name="T34" fmla="*/ 255 w 1616"/>
                <a:gd name="T35" fmla="*/ 425 h 1361"/>
                <a:gd name="T36" fmla="*/ 170 w 1616"/>
                <a:gd name="T37" fmla="*/ 284 h 1361"/>
                <a:gd name="T38" fmla="*/ 113 w 1616"/>
                <a:gd name="T39" fmla="*/ 142 h 1361"/>
                <a:gd name="T40" fmla="*/ 28 w 1616"/>
                <a:gd name="T41" fmla="*/ 0 h 1361"/>
                <a:gd name="T42" fmla="*/ 255 w 1616"/>
                <a:gd name="T43" fmla="*/ 85 h 1361"/>
                <a:gd name="T44" fmla="*/ 340 w 1616"/>
                <a:gd name="T45" fmla="*/ 227 h 1361"/>
                <a:gd name="T46" fmla="*/ 510 w 1616"/>
                <a:gd name="T47" fmla="*/ 227 h 1361"/>
                <a:gd name="T48" fmla="*/ 623 w 1616"/>
                <a:gd name="T49" fmla="*/ 255 h 1361"/>
                <a:gd name="T50" fmla="*/ 765 w 1616"/>
                <a:gd name="T51" fmla="*/ 340 h 1361"/>
                <a:gd name="T52" fmla="*/ 879 w 1616"/>
                <a:gd name="T53" fmla="*/ 397 h 1361"/>
                <a:gd name="T54" fmla="*/ 964 w 1616"/>
                <a:gd name="T55" fmla="*/ 255 h 1361"/>
                <a:gd name="T56" fmla="*/ 1049 w 1616"/>
                <a:gd name="T57" fmla="*/ 170 h 1361"/>
                <a:gd name="T58" fmla="*/ 1162 w 1616"/>
                <a:gd name="T59" fmla="*/ 170 h 1361"/>
                <a:gd name="T60" fmla="*/ 1275 w 1616"/>
                <a:gd name="T61" fmla="*/ 255 h 1361"/>
                <a:gd name="T62" fmla="*/ 1332 w 1616"/>
                <a:gd name="T63" fmla="*/ 284 h 1361"/>
                <a:gd name="T64" fmla="*/ 1304 w 1616"/>
                <a:gd name="T65" fmla="*/ 340 h 1361"/>
                <a:gd name="T66" fmla="*/ 1417 w 1616"/>
                <a:gd name="T67" fmla="*/ 369 h 1361"/>
                <a:gd name="T68" fmla="*/ 1389 w 1616"/>
                <a:gd name="T69" fmla="*/ 425 h 1361"/>
                <a:gd name="T70" fmla="*/ 1417 w 1616"/>
                <a:gd name="T71" fmla="*/ 567 h 1361"/>
                <a:gd name="T72" fmla="*/ 1474 w 1616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6" h="1361">
                  <a:moveTo>
                    <a:pt x="1474" y="851"/>
                  </a:moveTo>
                  <a:lnTo>
                    <a:pt x="1531" y="851"/>
                  </a:lnTo>
                  <a:lnTo>
                    <a:pt x="1502" y="907"/>
                  </a:lnTo>
                  <a:lnTo>
                    <a:pt x="1531" y="964"/>
                  </a:lnTo>
                  <a:lnTo>
                    <a:pt x="1587" y="1021"/>
                  </a:lnTo>
                  <a:lnTo>
                    <a:pt x="1587" y="1077"/>
                  </a:lnTo>
                  <a:lnTo>
                    <a:pt x="1616" y="1134"/>
                  </a:lnTo>
                  <a:lnTo>
                    <a:pt x="1616" y="1191"/>
                  </a:lnTo>
                  <a:lnTo>
                    <a:pt x="1587" y="1191"/>
                  </a:lnTo>
                  <a:lnTo>
                    <a:pt x="1502" y="1134"/>
                  </a:lnTo>
                  <a:lnTo>
                    <a:pt x="1417" y="1134"/>
                  </a:lnTo>
                  <a:lnTo>
                    <a:pt x="1389" y="1191"/>
                  </a:lnTo>
                  <a:lnTo>
                    <a:pt x="1332" y="1191"/>
                  </a:lnTo>
                  <a:lnTo>
                    <a:pt x="1275" y="1276"/>
                  </a:lnTo>
                  <a:lnTo>
                    <a:pt x="1162" y="1219"/>
                  </a:lnTo>
                  <a:lnTo>
                    <a:pt x="1077" y="1304"/>
                  </a:lnTo>
                  <a:lnTo>
                    <a:pt x="992" y="1333"/>
                  </a:lnTo>
                  <a:lnTo>
                    <a:pt x="964" y="1304"/>
                  </a:lnTo>
                  <a:lnTo>
                    <a:pt x="907" y="1361"/>
                  </a:lnTo>
                  <a:lnTo>
                    <a:pt x="765" y="1333"/>
                  </a:lnTo>
                  <a:lnTo>
                    <a:pt x="793" y="1248"/>
                  </a:lnTo>
                  <a:lnTo>
                    <a:pt x="793" y="1106"/>
                  </a:lnTo>
                  <a:lnTo>
                    <a:pt x="737" y="1021"/>
                  </a:lnTo>
                  <a:lnTo>
                    <a:pt x="708" y="936"/>
                  </a:lnTo>
                  <a:lnTo>
                    <a:pt x="708" y="879"/>
                  </a:lnTo>
                  <a:lnTo>
                    <a:pt x="708" y="794"/>
                  </a:lnTo>
                  <a:lnTo>
                    <a:pt x="652" y="822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95" y="737"/>
                  </a:lnTo>
                  <a:lnTo>
                    <a:pt x="567" y="709"/>
                  </a:lnTo>
                  <a:lnTo>
                    <a:pt x="453" y="652"/>
                  </a:lnTo>
                  <a:lnTo>
                    <a:pt x="397" y="624"/>
                  </a:lnTo>
                  <a:lnTo>
                    <a:pt x="340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226" y="312"/>
                  </a:lnTo>
                  <a:lnTo>
                    <a:pt x="170" y="284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70" y="57"/>
                  </a:lnTo>
                  <a:lnTo>
                    <a:pt x="255" y="85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67" y="255"/>
                  </a:lnTo>
                  <a:lnTo>
                    <a:pt x="623" y="255"/>
                  </a:lnTo>
                  <a:lnTo>
                    <a:pt x="680" y="369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879" y="397"/>
                  </a:lnTo>
                  <a:lnTo>
                    <a:pt x="907" y="255"/>
                  </a:lnTo>
                  <a:lnTo>
                    <a:pt x="964" y="255"/>
                  </a:lnTo>
                  <a:lnTo>
                    <a:pt x="1020" y="227"/>
                  </a:lnTo>
                  <a:lnTo>
                    <a:pt x="1049" y="170"/>
                  </a:lnTo>
                  <a:lnTo>
                    <a:pt x="1077" y="114"/>
                  </a:lnTo>
                  <a:lnTo>
                    <a:pt x="1162" y="170"/>
                  </a:lnTo>
                  <a:lnTo>
                    <a:pt x="1247" y="170"/>
                  </a:lnTo>
                  <a:lnTo>
                    <a:pt x="1275" y="255"/>
                  </a:lnTo>
                  <a:lnTo>
                    <a:pt x="1247" y="284"/>
                  </a:lnTo>
                  <a:lnTo>
                    <a:pt x="1332" y="284"/>
                  </a:lnTo>
                  <a:lnTo>
                    <a:pt x="1332" y="312"/>
                  </a:lnTo>
                  <a:lnTo>
                    <a:pt x="1304" y="340"/>
                  </a:lnTo>
                  <a:lnTo>
                    <a:pt x="1332" y="369"/>
                  </a:lnTo>
                  <a:lnTo>
                    <a:pt x="1417" y="369"/>
                  </a:lnTo>
                  <a:lnTo>
                    <a:pt x="1446" y="397"/>
                  </a:lnTo>
                  <a:lnTo>
                    <a:pt x="1389" y="425"/>
                  </a:lnTo>
                  <a:lnTo>
                    <a:pt x="1360" y="482"/>
                  </a:lnTo>
                  <a:lnTo>
                    <a:pt x="1417" y="567"/>
                  </a:lnTo>
                  <a:lnTo>
                    <a:pt x="1417" y="794"/>
                  </a:lnTo>
                  <a:lnTo>
                    <a:pt x="1474" y="794"/>
                  </a:lnTo>
                  <a:lnTo>
                    <a:pt x="1474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C4B07E3B-1907-4E0C-AC04-2D47E5995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5024"/>
              <a:ext cx="1048" cy="1361"/>
            </a:xfrm>
            <a:custGeom>
              <a:avLst/>
              <a:gdLst>
                <a:gd name="T0" fmla="*/ 1020 w 1048"/>
                <a:gd name="T1" fmla="*/ 1248 h 1361"/>
                <a:gd name="T2" fmla="*/ 1048 w 1048"/>
                <a:gd name="T3" fmla="*/ 1163 h 1361"/>
                <a:gd name="T4" fmla="*/ 1048 w 1048"/>
                <a:gd name="T5" fmla="*/ 1021 h 1361"/>
                <a:gd name="T6" fmla="*/ 992 w 1048"/>
                <a:gd name="T7" fmla="*/ 936 h 1361"/>
                <a:gd name="T8" fmla="*/ 963 w 1048"/>
                <a:gd name="T9" fmla="*/ 851 h 1361"/>
                <a:gd name="T10" fmla="*/ 963 w 1048"/>
                <a:gd name="T11" fmla="*/ 709 h 1361"/>
                <a:gd name="T12" fmla="*/ 907 w 1048"/>
                <a:gd name="T13" fmla="*/ 737 h 1361"/>
                <a:gd name="T14" fmla="*/ 822 w 1048"/>
                <a:gd name="T15" fmla="*/ 737 h 1361"/>
                <a:gd name="T16" fmla="*/ 793 w 1048"/>
                <a:gd name="T17" fmla="*/ 681 h 1361"/>
                <a:gd name="T18" fmla="*/ 850 w 1048"/>
                <a:gd name="T19" fmla="*/ 652 h 1361"/>
                <a:gd name="T20" fmla="*/ 822 w 1048"/>
                <a:gd name="T21" fmla="*/ 624 h 1361"/>
                <a:gd name="T22" fmla="*/ 652 w 1048"/>
                <a:gd name="T23" fmla="*/ 539 h 1361"/>
                <a:gd name="T24" fmla="*/ 595 w 1048"/>
                <a:gd name="T25" fmla="*/ 425 h 1361"/>
                <a:gd name="T26" fmla="*/ 510 w 1048"/>
                <a:gd name="T27" fmla="*/ 340 h 1361"/>
                <a:gd name="T28" fmla="*/ 481 w 1048"/>
                <a:gd name="T29" fmla="*/ 227 h 1361"/>
                <a:gd name="T30" fmla="*/ 425 w 1048"/>
                <a:gd name="T31" fmla="*/ 199 h 1361"/>
                <a:gd name="T32" fmla="*/ 340 w 1048"/>
                <a:gd name="T33" fmla="*/ 57 h 1361"/>
                <a:gd name="T34" fmla="*/ 283 w 1048"/>
                <a:gd name="T35" fmla="*/ 85 h 1361"/>
                <a:gd name="T36" fmla="*/ 255 w 1048"/>
                <a:gd name="T37" fmla="*/ 0 h 1361"/>
                <a:gd name="T38" fmla="*/ 170 w 1048"/>
                <a:gd name="T39" fmla="*/ 85 h 1361"/>
                <a:gd name="T40" fmla="*/ 198 w 1048"/>
                <a:gd name="T41" fmla="*/ 142 h 1361"/>
                <a:gd name="T42" fmla="*/ 255 w 1048"/>
                <a:gd name="T43" fmla="*/ 142 h 1361"/>
                <a:gd name="T44" fmla="*/ 198 w 1048"/>
                <a:gd name="T45" fmla="*/ 199 h 1361"/>
                <a:gd name="T46" fmla="*/ 141 w 1048"/>
                <a:gd name="T47" fmla="*/ 199 h 1361"/>
                <a:gd name="T48" fmla="*/ 113 w 1048"/>
                <a:gd name="T49" fmla="*/ 227 h 1361"/>
                <a:gd name="T50" fmla="*/ 170 w 1048"/>
                <a:gd name="T51" fmla="*/ 255 h 1361"/>
                <a:gd name="T52" fmla="*/ 85 w 1048"/>
                <a:gd name="T53" fmla="*/ 284 h 1361"/>
                <a:gd name="T54" fmla="*/ 0 w 1048"/>
                <a:gd name="T55" fmla="*/ 284 h 1361"/>
                <a:gd name="T56" fmla="*/ 0 w 1048"/>
                <a:gd name="T57" fmla="*/ 312 h 1361"/>
                <a:gd name="T58" fmla="*/ 226 w 1048"/>
                <a:gd name="T59" fmla="*/ 369 h 1361"/>
                <a:gd name="T60" fmla="*/ 340 w 1048"/>
                <a:gd name="T61" fmla="*/ 454 h 1361"/>
                <a:gd name="T62" fmla="*/ 340 w 1048"/>
                <a:gd name="T63" fmla="*/ 511 h 1361"/>
                <a:gd name="T64" fmla="*/ 255 w 1048"/>
                <a:gd name="T65" fmla="*/ 511 h 1361"/>
                <a:gd name="T66" fmla="*/ 340 w 1048"/>
                <a:gd name="T67" fmla="*/ 596 h 1361"/>
                <a:gd name="T68" fmla="*/ 396 w 1048"/>
                <a:gd name="T69" fmla="*/ 709 h 1361"/>
                <a:gd name="T70" fmla="*/ 396 w 1048"/>
                <a:gd name="T71" fmla="*/ 851 h 1361"/>
                <a:gd name="T72" fmla="*/ 226 w 1048"/>
                <a:gd name="T73" fmla="*/ 964 h 1361"/>
                <a:gd name="T74" fmla="*/ 170 w 1048"/>
                <a:gd name="T75" fmla="*/ 1021 h 1361"/>
                <a:gd name="T76" fmla="*/ 141 w 1048"/>
                <a:gd name="T77" fmla="*/ 1163 h 1361"/>
                <a:gd name="T78" fmla="*/ 170 w 1048"/>
                <a:gd name="T79" fmla="*/ 1191 h 1361"/>
                <a:gd name="T80" fmla="*/ 141 w 1048"/>
                <a:gd name="T81" fmla="*/ 1248 h 1361"/>
                <a:gd name="T82" fmla="*/ 340 w 1048"/>
                <a:gd name="T83" fmla="*/ 1191 h 1361"/>
                <a:gd name="T84" fmla="*/ 453 w 1048"/>
                <a:gd name="T85" fmla="*/ 1248 h 1361"/>
                <a:gd name="T86" fmla="*/ 510 w 1048"/>
                <a:gd name="T87" fmla="*/ 1219 h 1361"/>
                <a:gd name="T88" fmla="*/ 595 w 1048"/>
                <a:gd name="T89" fmla="*/ 1304 h 1361"/>
                <a:gd name="T90" fmla="*/ 623 w 1048"/>
                <a:gd name="T91" fmla="*/ 1361 h 1361"/>
                <a:gd name="T92" fmla="*/ 737 w 1048"/>
                <a:gd name="T93" fmla="*/ 1361 h 1361"/>
                <a:gd name="T94" fmla="*/ 737 w 1048"/>
                <a:gd name="T95" fmla="*/ 1304 h 1361"/>
                <a:gd name="T96" fmla="*/ 765 w 1048"/>
                <a:gd name="T97" fmla="*/ 1304 h 1361"/>
                <a:gd name="T98" fmla="*/ 793 w 1048"/>
                <a:gd name="T99" fmla="*/ 1276 h 1361"/>
                <a:gd name="T100" fmla="*/ 850 w 1048"/>
                <a:gd name="T101" fmla="*/ 1304 h 1361"/>
                <a:gd name="T102" fmla="*/ 878 w 1048"/>
                <a:gd name="T103" fmla="*/ 1276 h 1361"/>
                <a:gd name="T104" fmla="*/ 935 w 1048"/>
                <a:gd name="T105" fmla="*/ 1276 h 1361"/>
                <a:gd name="T106" fmla="*/ 1020 w 1048"/>
                <a:gd name="T107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61">
                  <a:moveTo>
                    <a:pt x="1020" y="1248"/>
                  </a:moveTo>
                  <a:lnTo>
                    <a:pt x="1048" y="1163"/>
                  </a:lnTo>
                  <a:lnTo>
                    <a:pt x="1048" y="1021"/>
                  </a:lnTo>
                  <a:lnTo>
                    <a:pt x="992" y="936"/>
                  </a:lnTo>
                  <a:lnTo>
                    <a:pt x="963" y="851"/>
                  </a:lnTo>
                  <a:lnTo>
                    <a:pt x="963" y="709"/>
                  </a:lnTo>
                  <a:lnTo>
                    <a:pt x="907" y="737"/>
                  </a:lnTo>
                  <a:lnTo>
                    <a:pt x="822" y="737"/>
                  </a:lnTo>
                  <a:lnTo>
                    <a:pt x="793" y="681"/>
                  </a:lnTo>
                  <a:lnTo>
                    <a:pt x="850" y="652"/>
                  </a:lnTo>
                  <a:lnTo>
                    <a:pt x="822" y="624"/>
                  </a:lnTo>
                  <a:lnTo>
                    <a:pt x="652" y="539"/>
                  </a:lnTo>
                  <a:lnTo>
                    <a:pt x="595" y="425"/>
                  </a:lnTo>
                  <a:lnTo>
                    <a:pt x="510" y="340"/>
                  </a:lnTo>
                  <a:lnTo>
                    <a:pt x="481" y="227"/>
                  </a:lnTo>
                  <a:lnTo>
                    <a:pt x="425" y="199"/>
                  </a:lnTo>
                  <a:lnTo>
                    <a:pt x="340" y="57"/>
                  </a:lnTo>
                  <a:lnTo>
                    <a:pt x="283" y="85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41" y="199"/>
                  </a:lnTo>
                  <a:lnTo>
                    <a:pt x="113" y="227"/>
                  </a:lnTo>
                  <a:lnTo>
                    <a:pt x="170" y="255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26" y="369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55" y="511"/>
                  </a:lnTo>
                  <a:lnTo>
                    <a:pt x="340" y="596"/>
                  </a:lnTo>
                  <a:lnTo>
                    <a:pt x="396" y="709"/>
                  </a:lnTo>
                  <a:lnTo>
                    <a:pt x="396" y="851"/>
                  </a:lnTo>
                  <a:lnTo>
                    <a:pt x="226" y="964"/>
                  </a:lnTo>
                  <a:lnTo>
                    <a:pt x="170" y="1021"/>
                  </a:lnTo>
                  <a:lnTo>
                    <a:pt x="141" y="1163"/>
                  </a:lnTo>
                  <a:lnTo>
                    <a:pt x="170" y="1191"/>
                  </a:lnTo>
                  <a:lnTo>
                    <a:pt x="141" y="1248"/>
                  </a:lnTo>
                  <a:lnTo>
                    <a:pt x="340" y="1191"/>
                  </a:lnTo>
                  <a:lnTo>
                    <a:pt x="453" y="1248"/>
                  </a:lnTo>
                  <a:lnTo>
                    <a:pt x="510" y="1219"/>
                  </a:lnTo>
                  <a:lnTo>
                    <a:pt x="595" y="1304"/>
                  </a:lnTo>
                  <a:lnTo>
                    <a:pt x="623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65" y="1304"/>
                  </a:lnTo>
                  <a:lnTo>
                    <a:pt x="793" y="1276"/>
                  </a:lnTo>
                  <a:lnTo>
                    <a:pt x="850" y="1304"/>
                  </a:lnTo>
                  <a:lnTo>
                    <a:pt x="878" y="1276"/>
                  </a:lnTo>
                  <a:lnTo>
                    <a:pt x="935" y="1276"/>
                  </a:lnTo>
                  <a:lnTo>
                    <a:pt x="1020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374ADCCA-9E1E-43D5-9413-D900EC148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" y="6215"/>
              <a:ext cx="596" cy="425"/>
            </a:xfrm>
            <a:custGeom>
              <a:avLst/>
              <a:gdLst>
                <a:gd name="T0" fmla="*/ 0 w 596"/>
                <a:gd name="T1" fmla="*/ 57 h 425"/>
                <a:gd name="T2" fmla="*/ 199 w 596"/>
                <a:gd name="T3" fmla="*/ 0 h 425"/>
                <a:gd name="T4" fmla="*/ 312 w 596"/>
                <a:gd name="T5" fmla="*/ 57 h 425"/>
                <a:gd name="T6" fmla="*/ 369 w 596"/>
                <a:gd name="T7" fmla="*/ 28 h 425"/>
                <a:gd name="T8" fmla="*/ 454 w 596"/>
                <a:gd name="T9" fmla="*/ 113 h 425"/>
                <a:gd name="T10" fmla="*/ 482 w 596"/>
                <a:gd name="T11" fmla="*/ 170 h 425"/>
                <a:gd name="T12" fmla="*/ 596 w 596"/>
                <a:gd name="T13" fmla="*/ 170 h 425"/>
                <a:gd name="T14" fmla="*/ 567 w 596"/>
                <a:gd name="T15" fmla="*/ 227 h 425"/>
                <a:gd name="T16" fmla="*/ 539 w 596"/>
                <a:gd name="T17" fmla="*/ 340 h 425"/>
                <a:gd name="T18" fmla="*/ 482 w 596"/>
                <a:gd name="T19" fmla="*/ 312 h 425"/>
                <a:gd name="T20" fmla="*/ 369 w 596"/>
                <a:gd name="T21" fmla="*/ 340 h 425"/>
                <a:gd name="T22" fmla="*/ 255 w 596"/>
                <a:gd name="T23" fmla="*/ 340 h 425"/>
                <a:gd name="T24" fmla="*/ 114 w 596"/>
                <a:gd name="T25" fmla="*/ 425 h 425"/>
                <a:gd name="T26" fmla="*/ 29 w 596"/>
                <a:gd name="T27" fmla="*/ 368 h 425"/>
                <a:gd name="T28" fmla="*/ 29 w 596"/>
                <a:gd name="T29" fmla="*/ 312 h 425"/>
                <a:gd name="T30" fmla="*/ 85 w 596"/>
                <a:gd name="T31" fmla="*/ 255 h 425"/>
                <a:gd name="T32" fmla="*/ 85 w 596"/>
                <a:gd name="T33" fmla="*/ 170 h 425"/>
                <a:gd name="T34" fmla="*/ 57 w 596"/>
                <a:gd name="T35" fmla="*/ 113 h 425"/>
                <a:gd name="T36" fmla="*/ 0 w 596"/>
                <a:gd name="T3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6" h="425">
                  <a:moveTo>
                    <a:pt x="0" y="57"/>
                  </a:moveTo>
                  <a:lnTo>
                    <a:pt x="199" y="0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113"/>
                  </a:lnTo>
                  <a:lnTo>
                    <a:pt x="482" y="170"/>
                  </a:lnTo>
                  <a:lnTo>
                    <a:pt x="596" y="170"/>
                  </a:lnTo>
                  <a:lnTo>
                    <a:pt x="567" y="227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369" y="340"/>
                  </a:lnTo>
                  <a:lnTo>
                    <a:pt x="255" y="340"/>
                  </a:lnTo>
                  <a:lnTo>
                    <a:pt x="114" y="425"/>
                  </a:lnTo>
                  <a:lnTo>
                    <a:pt x="29" y="368"/>
                  </a:lnTo>
                  <a:lnTo>
                    <a:pt x="29" y="312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B5B827D0-654A-414A-8E6D-1A48A3662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" y="6442"/>
              <a:ext cx="1162" cy="1389"/>
            </a:xfrm>
            <a:custGeom>
              <a:avLst/>
              <a:gdLst>
                <a:gd name="T0" fmla="*/ 680 w 1162"/>
                <a:gd name="T1" fmla="*/ 56 h 1389"/>
                <a:gd name="T2" fmla="*/ 765 w 1162"/>
                <a:gd name="T3" fmla="*/ 113 h 1389"/>
                <a:gd name="T4" fmla="*/ 850 w 1162"/>
                <a:gd name="T5" fmla="*/ 113 h 1389"/>
                <a:gd name="T6" fmla="*/ 963 w 1162"/>
                <a:gd name="T7" fmla="*/ 85 h 1389"/>
                <a:gd name="T8" fmla="*/ 963 w 1162"/>
                <a:gd name="T9" fmla="*/ 170 h 1389"/>
                <a:gd name="T10" fmla="*/ 1049 w 1162"/>
                <a:gd name="T11" fmla="*/ 227 h 1389"/>
                <a:gd name="T12" fmla="*/ 1077 w 1162"/>
                <a:gd name="T13" fmla="*/ 283 h 1389"/>
                <a:gd name="T14" fmla="*/ 1105 w 1162"/>
                <a:gd name="T15" fmla="*/ 397 h 1389"/>
                <a:gd name="T16" fmla="*/ 1134 w 1162"/>
                <a:gd name="T17" fmla="*/ 453 h 1389"/>
                <a:gd name="T18" fmla="*/ 1049 w 1162"/>
                <a:gd name="T19" fmla="*/ 595 h 1389"/>
                <a:gd name="T20" fmla="*/ 850 w 1162"/>
                <a:gd name="T21" fmla="*/ 794 h 1389"/>
                <a:gd name="T22" fmla="*/ 793 w 1162"/>
                <a:gd name="T23" fmla="*/ 935 h 1389"/>
                <a:gd name="T24" fmla="*/ 793 w 1162"/>
                <a:gd name="T25" fmla="*/ 1105 h 1389"/>
                <a:gd name="T26" fmla="*/ 652 w 1162"/>
                <a:gd name="T27" fmla="*/ 1332 h 1389"/>
                <a:gd name="T28" fmla="*/ 340 w 1162"/>
                <a:gd name="T29" fmla="*/ 1389 h 1389"/>
                <a:gd name="T30" fmla="*/ 198 w 1162"/>
                <a:gd name="T31" fmla="*/ 1389 h 1389"/>
                <a:gd name="T32" fmla="*/ 255 w 1162"/>
                <a:gd name="T33" fmla="*/ 1304 h 1389"/>
                <a:gd name="T34" fmla="*/ 311 w 1162"/>
                <a:gd name="T35" fmla="*/ 1275 h 1389"/>
                <a:gd name="T36" fmla="*/ 396 w 1162"/>
                <a:gd name="T37" fmla="*/ 1219 h 1389"/>
                <a:gd name="T38" fmla="*/ 453 w 1162"/>
                <a:gd name="T39" fmla="*/ 1247 h 1389"/>
                <a:gd name="T40" fmla="*/ 623 w 1162"/>
                <a:gd name="T41" fmla="*/ 1134 h 1389"/>
                <a:gd name="T42" fmla="*/ 482 w 1162"/>
                <a:gd name="T43" fmla="*/ 1020 h 1389"/>
                <a:gd name="T44" fmla="*/ 623 w 1162"/>
                <a:gd name="T45" fmla="*/ 907 h 1389"/>
                <a:gd name="T46" fmla="*/ 680 w 1162"/>
                <a:gd name="T47" fmla="*/ 765 h 1389"/>
                <a:gd name="T48" fmla="*/ 652 w 1162"/>
                <a:gd name="T49" fmla="*/ 680 h 1389"/>
                <a:gd name="T50" fmla="*/ 623 w 1162"/>
                <a:gd name="T51" fmla="*/ 623 h 1389"/>
                <a:gd name="T52" fmla="*/ 510 w 1162"/>
                <a:gd name="T53" fmla="*/ 708 h 1389"/>
                <a:gd name="T54" fmla="*/ 396 w 1162"/>
                <a:gd name="T55" fmla="*/ 737 h 1389"/>
                <a:gd name="T56" fmla="*/ 368 w 1162"/>
                <a:gd name="T57" fmla="*/ 652 h 1389"/>
                <a:gd name="T58" fmla="*/ 396 w 1162"/>
                <a:gd name="T59" fmla="*/ 453 h 1389"/>
                <a:gd name="T60" fmla="*/ 141 w 1162"/>
                <a:gd name="T61" fmla="*/ 595 h 1389"/>
                <a:gd name="T62" fmla="*/ 0 w 1162"/>
                <a:gd name="T63" fmla="*/ 567 h 1389"/>
                <a:gd name="T64" fmla="*/ 85 w 1162"/>
                <a:gd name="T65" fmla="*/ 567 h 1389"/>
                <a:gd name="T66" fmla="*/ 141 w 1162"/>
                <a:gd name="T67" fmla="*/ 482 h 1389"/>
                <a:gd name="T68" fmla="*/ 85 w 1162"/>
                <a:gd name="T69" fmla="*/ 340 h 1389"/>
                <a:gd name="T70" fmla="*/ 170 w 1162"/>
                <a:gd name="T71" fmla="*/ 198 h 1389"/>
                <a:gd name="T72" fmla="*/ 425 w 1162"/>
                <a:gd name="T73" fmla="*/ 113 h 1389"/>
                <a:gd name="T74" fmla="*/ 595 w 1162"/>
                <a:gd name="T75" fmla="*/ 11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2" h="1389">
                  <a:moveTo>
                    <a:pt x="623" y="0"/>
                  </a:moveTo>
                  <a:lnTo>
                    <a:pt x="680" y="56"/>
                  </a:lnTo>
                  <a:lnTo>
                    <a:pt x="708" y="28"/>
                  </a:lnTo>
                  <a:lnTo>
                    <a:pt x="765" y="113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78" y="85"/>
                  </a:lnTo>
                  <a:lnTo>
                    <a:pt x="963" y="85"/>
                  </a:lnTo>
                  <a:lnTo>
                    <a:pt x="935" y="141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49" y="227"/>
                  </a:lnTo>
                  <a:lnTo>
                    <a:pt x="1077" y="255"/>
                  </a:lnTo>
                  <a:lnTo>
                    <a:pt x="1077" y="283"/>
                  </a:lnTo>
                  <a:lnTo>
                    <a:pt x="1134" y="340"/>
                  </a:lnTo>
                  <a:lnTo>
                    <a:pt x="1105" y="397"/>
                  </a:lnTo>
                  <a:lnTo>
                    <a:pt x="1162" y="397"/>
                  </a:lnTo>
                  <a:lnTo>
                    <a:pt x="1134" y="453"/>
                  </a:lnTo>
                  <a:lnTo>
                    <a:pt x="1162" y="482"/>
                  </a:lnTo>
                  <a:lnTo>
                    <a:pt x="1049" y="595"/>
                  </a:lnTo>
                  <a:lnTo>
                    <a:pt x="992" y="595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93" y="935"/>
                  </a:lnTo>
                  <a:lnTo>
                    <a:pt x="793" y="1020"/>
                  </a:lnTo>
                  <a:lnTo>
                    <a:pt x="793" y="1105"/>
                  </a:lnTo>
                  <a:lnTo>
                    <a:pt x="765" y="1219"/>
                  </a:lnTo>
                  <a:lnTo>
                    <a:pt x="652" y="1332"/>
                  </a:lnTo>
                  <a:lnTo>
                    <a:pt x="482" y="1389"/>
                  </a:lnTo>
                  <a:lnTo>
                    <a:pt x="340" y="1389"/>
                  </a:lnTo>
                  <a:lnTo>
                    <a:pt x="311" y="1360"/>
                  </a:lnTo>
                  <a:lnTo>
                    <a:pt x="198" y="1389"/>
                  </a:lnTo>
                  <a:lnTo>
                    <a:pt x="85" y="1332"/>
                  </a:lnTo>
                  <a:lnTo>
                    <a:pt x="255" y="1304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396" y="1275"/>
                  </a:lnTo>
                  <a:lnTo>
                    <a:pt x="396" y="1219"/>
                  </a:lnTo>
                  <a:lnTo>
                    <a:pt x="453" y="1190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623" y="1134"/>
                  </a:lnTo>
                  <a:lnTo>
                    <a:pt x="538" y="1134"/>
                  </a:lnTo>
                  <a:lnTo>
                    <a:pt x="482" y="1020"/>
                  </a:lnTo>
                  <a:lnTo>
                    <a:pt x="538" y="907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65"/>
                  </a:lnTo>
                  <a:lnTo>
                    <a:pt x="652" y="708"/>
                  </a:lnTo>
                  <a:lnTo>
                    <a:pt x="652" y="680"/>
                  </a:lnTo>
                  <a:lnTo>
                    <a:pt x="652" y="652"/>
                  </a:lnTo>
                  <a:lnTo>
                    <a:pt x="623" y="623"/>
                  </a:lnTo>
                  <a:lnTo>
                    <a:pt x="567" y="708"/>
                  </a:lnTo>
                  <a:lnTo>
                    <a:pt x="510" y="708"/>
                  </a:lnTo>
                  <a:lnTo>
                    <a:pt x="510" y="765"/>
                  </a:lnTo>
                  <a:lnTo>
                    <a:pt x="396" y="737"/>
                  </a:lnTo>
                  <a:lnTo>
                    <a:pt x="453" y="680"/>
                  </a:lnTo>
                  <a:lnTo>
                    <a:pt x="368" y="652"/>
                  </a:lnTo>
                  <a:lnTo>
                    <a:pt x="396" y="567"/>
                  </a:lnTo>
                  <a:lnTo>
                    <a:pt x="396" y="453"/>
                  </a:lnTo>
                  <a:lnTo>
                    <a:pt x="311" y="567"/>
                  </a:lnTo>
                  <a:lnTo>
                    <a:pt x="141" y="595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85" y="453"/>
                  </a:lnTo>
                  <a:lnTo>
                    <a:pt x="85" y="340"/>
                  </a:lnTo>
                  <a:lnTo>
                    <a:pt x="170" y="283"/>
                  </a:lnTo>
                  <a:lnTo>
                    <a:pt x="170" y="198"/>
                  </a:lnTo>
                  <a:lnTo>
                    <a:pt x="311" y="113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95" y="113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C23136B8-F82B-4C51-BB68-39A17D3F8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" y="6895"/>
              <a:ext cx="964" cy="879"/>
            </a:xfrm>
            <a:custGeom>
              <a:avLst/>
              <a:gdLst>
                <a:gd name="T0" fmla="*/ 369 w 964"/>
                <a:gd name="T1" fmla="*/ 879 h 879"/>
                <a:gd name="T2" fmla="*/ 539 w 964"/>
                <a:gd name="T3" fmla="*/ 851 h 879"/>
                <a:gd name="T4" fmla="*/ 539 w 964"/>
                <a:gd name="T5" fmla="*/ 822 h 879"/>
                <a:gd name="T6" fmla="*/ 680 w 964"/>
                <a:gd name="T7" fmla="*/ 822 h 879"/>
                <a:gd name="T8" fmla="*/ 680 w 964"/>
                <a:gd name="T9" fmla="*/ 766 h 879"/>
                <a:gd name="T10" fmla="*/ 737 w 964"/>
                <a:gd name="T11" fmla="*/ 737 h 879"/>
                <a:gd name="T12" fmla="*/ 737 w 964"/>
                <a:gd name="T13" fmla="*/ 794 h 879"/>
                <a:gd name="T14" fmla="*/ 851 w 964"/>
                <a:gd name="T15" fmla="*/ 794 h 879"/>
                <a:gd name="T16" fmla="*/ 907 w 964"/>
                <a:gd name="T17" fmla="*/ 681 h 879"/>
                <a:gd name="T18" fmla="*/ 822 w 964"/>
                <a:gd name="T19" fmla="*/ 681 h 879"/>
                <a:gd name="T20" fmla="*/ 766 w 964"/>
                <a:gd name="T21" fmla="*/ 567 h 879"/>
                <a:gd name="T22" fmla="*/ 822 w 964"/>
                <a:gd name="T23" fmla="*/ 454 h 879"/>
                <a:gd name="T24" fmla="*/ 907 w 964"/>
                <a:gd name="T25" fmla="*/ 454 h 879"/>
                <a:gd name="T26" fmla="*/ 907 w 964"/>
                <a:gd name="T27" fmla="*/ 369 h 879"/>
                <a:gd name="T28" fmla="*/ 964 w 964"/>
                <a:gd name="T29" fmla="*/ 312 h 879"/>
                <a:gd name="T30" fmla="*/ 936 w 964"/>
                <a:gd name="T31" fmla="*/ 255 h 879"/>
                <a:gd name="T32" fmla="*/ 936 w 964"/>
                <a:gd name="T33" fmla="*/ 199 h 879"/>
                <a:gd name="T34" fmla="*/ 907 w 964"/>
                <a:gd name="T35" fmla="*/ 170 h 879"/>
                <a:gd name="T36" fmla="*/ 851 w 964"/>
                <a:gd name="T37" fmla="*/ 255 h 879"/>
                <a:gd name="T38" fmla="*/ 794 w 964"/>
                <a:gd name="T39" fmla="*/ 255 h 879"/>
                <a:gd name="T40" fmla="*/ 794 w 964"/>
                <a:gd name="T41" fmla="*/ 312 h 879"/>
                <a:gd name="T42" fmla="*/ 680 w 964"/>
                <a:gd name="T43" fmla="*/ 284 h 879"/>
                <a:gd name="T44" fmla="*/ 737 w 964"/>
                <a:gd name="T45" fmla="*/ 227 h 879"/>
                <a:gd name="T46" fmla="*/ 652 w 964"/>
                <a:gd name="T47" fmla="*/ 199 h 879"/>
                <a:gd name="T48" fmla="*/ 680 w 964"/>
                <a:gd name="T49" fmla="*/ 114 h 879"/>
                <a:gd name="T50" fmla="*/ 680 w 964"/>
                <a:gd name="T51" fmla="*/ 0 h 879"/>
                <a:gd name="T52" fmla="*/ 595 w 964"/>
                <a:gd name="T53" fmla="*/ 114 h 879"/>
                <a:gd name="T54" fmla="*/ 425 w 964"/>
                <a:gd name="T55" fmla="*/ 142 h 879"/>
                <a:gd name="T56" fmla="*/ 454 w 964"/>
                <a:gd name="T57" fmla="*/ 199 h 879"/>
                <a:gd name="T58" fmla="*/ 510 w 964"/>
                <a:gd name="T59" fmla="*/ 199 h 879"/>
                <a:gd name="T60" fmla="*/ 539 w 964"/>
                <a:gd name="T61" fmla="*/ 255 h 879"/>
                <a:gd name="T62" fmla="*/ 539 w 964"/>
                <a:gd name="T63" fmla="*/ 369 h 879"/>
                <a:gd name="T64" fmla="*/ 510 w 964"/>
                <a:gd name="T65" fmla="*/ 426 h 879"/>
                <a:gd name="T66" fmla="*/ 482 w 964"/>
                <a:gd name="T67" fmla="*/ 426 h 879"/>
                <a:gd name="T68" fmla="*/ 482 w 964"/>
                <a:gd name="T69" fmla="*/ 369 h 879"/>
                <a:gd name="T70" fmla="*/ 397 w 964"/>
                <a:gd name="T71" fmla="*/ 397 h 879"/>
                <a:gd name="T72" fmla="*/ 369 w 964"/>
                <a:gd name="T73" fmla="*/ 482 h 879"/>
                <a:gd name="T74" fmla="*/ 312 w 964"/>
                <a:gd name="T75" fmla="*/ 482 h 879"/>
                <a:gd name="T76" fmla="*/ 199 w 964"/>
                <a:gd name="T77" fmla="*/ 511 h 879"/>
                <a:gd name="T78" fmla="*/ 170 w 964"/>
                <a:gd name="T79" fmla="*/ 482 h 879"/>
                <a:gd name="T80" fmla="*/ 113 w 964"/>
                <a:gd name="T81" fmla="*/ 482 h 879"/>
                <a:gd name="T82" fmla="*/ 57 w 964"/>
                <a:gd name="T83" fmla="*/ 511 h 879"/>
                <a:gd name="T84" fmla="*/ 28 w 964"/>
                <a:gd name="T85" fmla="*/ 482 h 879"/>
                <a:gd name="T86" fmla="*/ 0 w 964"/>
                <a:gd name="T87" fmla="*/ 482 h 879"/>
                <a:gd name="T88" fmla="*/ 28 w 964"/>
                <a:gd name="T89" fmla="*/ 567 h 879"/>
                <a:gd name="T90" fmla="*/ 113 w 964"/>
                <a:gd name="T91" fmla="*/ 624 h 879"/>
                <a:gd name="T92" fmla="*/ 170 w 964"/>
                <a:gd name="T93" fmla="*/ 624 h 879"/>
                <a:gd name="T94" fmla="*/ 312 w 964"/>
                <a:gd name="T95" fmla="*/ 681 h 879"/>
                <a:gd name="T96" fmla="*/ 397 w 964"/>
                <a:gd name="T97" fmla="*/ 766 h 879"/>
                <a:gd name="T98" fmla="*/ 369 w 964"/>
                <a:gd name="T99" fmla="*/ 822 h 879"/>
                <a:gd name="T100" fmla="*/ 369 w 964"/>
                <a:gd name="T101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79">
                  <a:moveTo>
                    <a:pt x="369" y="879"/>
                  </a:moveTo>
                  <a:lnTo>
                    <a:pt x="539" y="851"/>
                  </a:lnTo>
                  <a:lnTo>
                    <a:pt x="539" y="822"/>
                  </a:lnTo>
                  <a:lnTo>
                    <a:pt x="680" y="822"/>
                  </a:lnTo>
                  <a:lnTo>
                    <a:pt x="680" y="766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851" y="794"/>
                  </a:lnTo>
                  <a:lnTo>
                    <a:pt x="907" y="681"/>
                  </a:lnTo>
                  <a:lnTo>
                    <a:pt x="822" y="681"/>
                  </a:lnTo>
                  <a:lnTo>
                    <a:pt x="766" y="567"/>
                  </a:lnTo>
                  <a:lnTo>
                    <a:pt x="822" y="454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964" y="312"/>
                  </a:lnTo>
                  <a:lnTo>
                    <a:pt x="936" y="255"/>
                  </a:lnTo>
                  <a:lnTo>
                    <a:pt x="936" y="199"/>
                  </a:lnTo>
                  <a:lnTo>
                    <a:pt x="907" y="170"/>
                  </a:lnTo>
                  <a:lnTo>
                    <a:pt x="851" y="255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680" y="284"/>
                  </a:lnTo>
                  <a:lnTo>
                    <a:pt x="737" y="227"/>
                  </a:lnTo>
                  <a:lnTo>
                    <a:pt x="652" y="199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95" y="114"/>
                  </a:lnTo>
                  <a:lnTo>
                    <a:pt x="425" y="142"/>
                  </a:lnTo>
                  <a:lnTo>
                    <a:pt x="454" y="199"/>
                  </a:lnTo>
                  <a:lnTo>
                    <a:pt x="510" y="199"/>
                  </a:lnTo>
                  <a:lnTo>
                    <a:pt x="539" y="255"/>
                  </a:lnTo>
                  <a:lnTo>
                    <a:pt x="539" y="369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369"/>
                  </a:lnTo>
                  <a:lnTo>
                    <a:pt x="397" y="397"/>
                  </a:lnTo>
                  <a:lnTo>
                    <a:pt x="369" y="482"/>
                  </a:lnTo>
                  <a:lnTo>
                    <a:pt x="312" y="482"/>
                  </a:lnTo>
                  <a:lnTo>
                    <a:pt x="199" y="511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57" y="511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312" y="681"/>
                  </a:lnTo>
                  <a:lnTo>
                    <a:pt x="397" y="766"/>
                  </a:lnTo>
                  <a:lnTo>
                    <a:pt x="369" y="822"/>
                  </a:lnTo>
                  <a:lnTo>
                    <a:pt x="369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A0F37CF7-C2D2-4CDC-832C-4C8E1C86F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6073"/>
              <a:ext cx="1446" cy="851"/>
            </a:xfrm>
            <a:custGeom>
              <a:avLst/>
              <a:gdLst>
                <a:gd name="T0" fmla="*/ 511 w 1446"/>
                <a:gd name="T1" fmla="*/ 822 h 851"/>
                <a:gd name="T2" fmla="*/ 482 w 1446"/>
                <a:gd name="T3" fmla="*/ 766 h 851"/>
                <a:gd name="T4" fmla="*/ 454 w 1446"/>
                <a:gd name="T5" fmla="*/ 652 h 851"/>
                <a:gd name="T6" fmla="*/ 426 w 1446"/>
                <a:gd name="T7" fmla="*/ 596 h 851"/>
                <a:gd name="T8" fmla="*/ 340 w 1446"/>
                <a:gd name="T9" fmla="*/ 539 h 851"/>
                <a:gd name="T10" fmla="*/ 340 w 1446"/>
                <a:gd name="T11" fmla="*/ 454 h 851"/>
                <a:gd name="T12" fmla="*/ 227 w 1446"/>
                <a:gd name="T13" fmla="*/ 482 h 851"/>
                <a:gd name="T14" fmla="*/ 142 w 1446"/>
                <a:gd name="T15" fmla="*/ 482 h 851"/>
                <a:gd name="T16" fmla="*/ 57 w 1446"/>
                <a:gd name="T17" fmla="*/ 425 h 851"/>
                <a:gd name="T18" fmla="*/ 29 w 1446"/>
                <a:gd name="T19" fmla="*/ 312 h 851"/>
                <a:gd name="T20" fmla="*/ 57 w 1446"/>
                <a:gd name="T21" fmla="*/ 255 h 851"/>
                <a:gd name="T22" fmla="*/ 142 w 1446"/>
                <a:gd name="T23" fmla="*/ 255 h 851"/>
                <a:gd name="T24" fmla="*/ 227 w 1446"/>
                <a:gd name="T25" fmla="*/ 227 h 851"/>
                <a:gd name="T26" fmla="*/ 454 w 1446"/>
                <a:gd name="T27" fmla="*/ 227 h 851"/>
                <a:gd name="T28" fmla="*/ 539 w 1446"/>
                <a:gd name="T29" fmla="*/ 199 h 851"/>
                <a:gd name="T30" fmla="*/ 709 w 1446"/>
                <a:gd name="T31" fmla="*/ 85 h 851"/>
                <a:gd name="T32" fmla="*/ 879 w 1446"/>
                <a:gd name="T33" fmla="*/ 57 h 851"/>
                <a:gd name="T34" fmla="*/ 964 w 1446"/>
                <a:gd name="T35" fmla="*/ 0 h 851"/>
                <a:gd name="T36" fmla="*/ 1134 w 1446"/>
                <a:gd name="T37" fmla="*/ 57 h 851"/>
                <a:gd name="T38" fmla="*/ 1191 w 1446"/>
                <a:gd name="T39" fmla="*/ 85 h 851"/>
                <a:gd name="T40" fmla="*/ 1248 w 1446"/>
                <a:gd name="T41" fmla="*/ 142 h 851"/>
                <a:gd name="T42" fmla="*/ 1304 w 1446"/>
                <a:gd name="T43" fmla="*/ 114 h 851"/>
                <a:gd name="T44" fmla="*/ 1389 w 1446"/>
                <a:gd name="T45" fmla="*/ 170 h 851"/>
                <a:gd name="T46" fmla="*/ 1446 w 1446"/>
                <a:gd name="T47" fmla="*/ 227 h 851"/>
                <a:gd name="T48" fmla="*/ 1446 w 1446"/>
                <a:gd name="T49" fmla="*/ 312 h 851"/>
                <a:gd name="T50" fmla="*/ 1446 w 1446"/>
                <a:gd name="T51" fmla="*/ 369 h 851"/>
                <a:gd name="T52" fmla="*/ 1418 w 1446"/>
                <a:gd name="T53" fmla="*/ 482 h 851"/>
                <a:gd name="T54" fmla="*/ 1333 w 1446"/>
                <a:gd name="T55" fmla="*/ 510 h 851"/>
                <a:gd name="T56" fmla="*/ 1361 w 1446"/>
                <a:gd name="T57" fmla="*/ 397 h 851"/>
                <a:gd name="T58" fmla="*/ 1276 w 1446"/>
                <a:gd name="T59" fmla="*/ 454 h 851"/>
                <a:gd name="T60" fmla="*/ 1219 w 1446"/>
                <a:gd name="T61" fmla="*/ 454 h 851"/>
                <a:gd name="T62" fmla="*/ 1106 w 1446"/>
                <a:gd name="T63" fmla="*/ 454 h 851"/>
                <a:gd name="T64" fmla="*/ 993 w 1446"/>
                <a:gd name="T65" fmla="*/ 454 h 851"/>
                <a:gd name="T66" fmla="*/ 907 w 1446"/>
                <a:gd name="T67" fmla="*/ 482 h 851"/>
                <a:gd name="T68" fmla="*/ 907 w 1446"/>
                <a:gd name="T69" fmla="*/ 596 h 851"/>
                <a:gd name="T70" fmla="*/ 851 w 1446"/>
                <a:gd name="T71" fmla="*/ 709 h 851"/>
                <a:gd name="T72" fmla="*/ 794 w 1446"/>
                <a:gd name="T73" fmla="*/ 766 h 851"/>
                <a:gd name="T74" fmla="*/ 709 w 1446"/>
                <a:gd name="T75" fmla="*/ 851 h 851"/>
                <a:gd name="T76" fmla="*/ 539 w 1446"/>
                <a:gd name="T7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46" h="851">
                  <a:moveTo>
                    <a:pt x="539" y="851"/>
                  </a:moveTo>
                  <a:lnTo>
                    <a:pt x="511" y="822"/>
                  </a:lnTo>
                  <a:lnTo>
                    <a:pt x="539" y="766"/>
                  </a:lnTo>
                  <a:lnTo>
                    <a:pt x="482" y="766"/>
                  </a:lnTo>
                  <a:lnTo>
                    <a:pt x="511" y="709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426" y="596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454" y="227"/>
                  </a:lnTo>
                  <a:lnTo>
                    <a:pt x="511" y="170"/>
                  </a:lnTo>
                  <a:lnTo>
                    <a:pt x="539" y="199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822" y="142"/>
                  </a:lnTo>
                  <a:lnTo>
                    <a:pt x="879" y="57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0"/>
                  </a:lnTo>
                  <a:lnTo>
                    <a:pt x="1134" y="57"/>
                  </a:lnTo>
                  <a:lnTo>
                    <a:pt x="1163" y="57"/>
                  </a:lnTo>
                  <a:lnTo>
                    <a:pt x="1191" y="85"/>
                  </a:lnTo>
                  <a:lnTo>
                    <a:pt x="1163" y="114"/>
                  </a:lnTo>
                  <a:lnTo>
                    <a:pt x="1248" y="142"/>
                  </a:lnTo>
                  <a:lnTo>
                    <a:pt x="1276" y="114"/>
                  </a:lnTo>
                  <a:lnTo>
                    <a:pt x="1304" y="114"/>
                  </a:lnTo>
                  <a:lnTo>
                    <a:pt x="1361" y="114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46" y="227"/>
                  </a:lnTo>
                  <a:lnTo>
                    <a:pt x="1418" y="255"/>
                  </a:lnTo>
                  <a:lnTo>
                    <a:pt x="1446" y="312"/>
                  </a:lnTo>
                  <a:lnTo>
                    <a:pt x="1418" y="340"/>
                  </a:lnTo>
                  <a:lnTo>
                    <a:pt x="1446" y="369"/>
                  </a:lnTo>
                  <a:lnTo>
                    <a:pt x="1418" y="397"/>
                  </a:lnTo>
                  <a:lnTo>
                    <a:pt x="1418" y="482"/>
                  </a:lnTo>
                  <a:lnTo>
                    <a:pt x="1389" y="510"/>
                  </a:lnTo>
                  <a:lnTo>
                    <a:pt x="1333" y="510"/>
                  </a:lnTo>
                  <a:lnTo>
                    <a:pt x="1333" y="482"/>
                  </a:lnTo>
                  <a:lnTo>
                    <a:pt x="1361" y="397"/>
                  </a:lnTo>
                  <a:lnTo>
                    <a:pt x="1333" y="369"/>
                  </a:lnTo>
                  <a:lnTo>
                    <a:pt x="1276" y="454"/>
                  </a:lnTo>
                  <a:lnTo>
                    <a:pt x="1248" y="425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106" y="454"/>
                  </a:lnTo>
                  <a:lnTo>
                    <a:pt x="1049" y="425"/>
                  </a:lnTo>
                  <a:lnTo>
                    <a:pt x="993" y="454"/>
                  </a:lnTo>
                  <a:lnTo>
                    <a:pt x="964" y="482"/>
                  </a:lnTo>
                  <a:lnTo>
                    <a:pt x="907" y="482"/>
                  </a:lnTo>
                  <a:lnTo>
                    <a:pt x="879" y="539"/>
                  </a:lnTo>
                  <a:lnTo>
                    <a:pt x="907" y="596"/>
                  </a:lnTo>
                  <a:lnTo>
                    <a:pt x="851" y="624"/>
                  </a:lnTo>
                  <a:lnTo>
                    <a:pt x="851" y="709"/>
                  </a:lnTo>
                  <a:lnTo>
                    <a:pt x="766" y="737"/>
                  </a:lnTo>
                  <a:lnTo>
                    <a:pt x="794" y="766"/>
                  </a:lnTo>
                  <a:lnTo>
                    <a:pt x="737" y="794"/>
                  </a:lnTo>
                  <a:lnTo>
                    <a:pt x="709" y="851"/>
                  </a:lnTo>
                  <a:lnTo>
                    <a:pt x="652" y="794"/>
                  </a:lnTo>
                  <a:lnTo>
                    <a:pt x="539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61A75348-70FF-4870-BB5F-A70B6BE6D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5733"/>
              <a:ext cx="794" cy="822"/>
            </a:xfrm>
            <a:custGeom>
              <a:avLst/>
              <a:gdLst>
                <a:gd name="T0" fmla="*/ 114 w 794"/>
                <a:gd name="T1" fmla="*/ 822 h 822"/>
                <a:gd name="T2" fmla="*/ 114 w 794"/>
                <a:gd name="T3" fmla="*/ 737 h 822"/>
                <a:gd name="T4" fmla="*/ 142 w 794"/>
                <a:gd name="T5" fmla="*/ 709 h 822"/>
                <a:gd name="T6" fmla="*/ 114 w 794"/>
                <a:gd name="T7" fmla="*/ 680 h 822"/>
                <a:gd name="T8" fmla="*/ 142 w 794"/>
                <a:gd name="T9" fmla="*/ 652 h 822"/>
                <a:gd name="T10" fmla="*/ 114 w 794"/>
                <a:gd name="T11" fmla="*/ 595 h 822"/>
                <a:gd name="T12" fmla="*/ 142 w 794"/>
                <a:gd name="T13" fmla="*/ 567 h 822"/>
                <a:gd name="T14" fmla="*/ 85 w 794"/>
                <a:gd name="T15" fmla="*/ 567 h 822"/>
                <a:gd name="T16" fmla="*/ 85 w 794"/>
                <a:gd name="T17" fmla="*/ 510 h 822"/>
                <a:gd name="T18" fmla="*/ 57 w 794"/>
                <a:gd name="T19" fmla="*/ 454 h 822"/>
                <a:gd name="T20" fmla="*/ 0 w 794"/>
                <a:gd name="T21" fmla="*/ 454 h 822"/>
                <a:gd name="T22" fmla="*/ 0 w 794"/>
                <a:gd name="T23" fmla="*/ 425 h 822"/>
                <a:gd name="T24" fmla="*/ 57 w 794"/>
                <a:gd name="T25" fmla="*/ 425 h 822"/>
                <a:gd name="T26" fmla="*/ 57 w 794"/>
                <a:gd name="T27" fmla="*/ 369 h 822"/>
                <a:gd name="T28" fmla="*/ 85 w 794"/>
                <a:gd name="T29" fmla="*/ 369 h 822"/>
                <a:gd name="T30" fmla="*/ 142 w 794"/>
                <a:gd name="T31" fmla="*/ 397 h 822"/>
                <a:gd name="T32" fmla="*/ 170 w 794"/>
                <a:gd name="T33" fmla="*/ 369 h 822"/>
                <a:gd name="T34" fmla="*/ 227 w 794"/>
                <a:gd name="T35" fmla="*/ 397 h 822"/>
                <a:gd name="T36" fmla="*/ 256 w 794"/>
                <a:gd name="T37" fmla="*/ 397 h 822"/>
                <a:gd name="T38" fmla="*/ 284 w 794"/>
                <a:gd name="T39" fmla="*/ 312 h 822"/>
                <a:gd name="T40" fmla="*/ 284 w 794"/>
                <a:gd name="T41" fmla="*/ 198 h 822"/>
                <a:gd name="T42" fmla="*/ 312 w 794"/>
                <a:gd name="T43" fmla="*/ 142 h 822"/>
                <a:gd name="T44" fmla="*/ 369 w 794"/>
                <a:gd name="T45" fmla="*/ 142 h 822"/>
                <a:gd name="T46" fmla="*/ 369 w 794"/>
                <a:gd name="T47" fmla="*/ 113 h 822"/>
                <a:gd name="T48" fmla="*/ 312 w 794"/>
                <a:gd name="T49" fmla="*/ 57 h 822"/>
                <a:gd name="T50" fmla="*/ 426 w 794"/>
                <a:gd name="T51" fmla="*/ 85 h 822"/>
                <a:gd name="T52" fmla="*/ 426 w 794"/>
                <a:gd name="T53" fmla="*/ 28 h 822"/>
                <a:gd name="T54" fmla="*/ 482 w 794"/>
                <a:gd name="T55" fmla="*/ 0 h 822"/>
                <a:gd name="T56" fmla="*/ 539 w 794"/>
                <a:gd name="T57" fmla="*/ 57 h 822"/>
                <a:gd name="T58" fmla="*/ 511 w 794"/>
                <a:gd name="T59" fmla="*/ 85 h 822"/>
                <a:gd name="T60" fmla="*/ 596 w 794"/>
                <a:gd name="T61" fmla="*/ 113 h 822"/>
                <a:gd name="T62" fmla="*/ 652 w 794"/>
                <a:gd name="T63" fmla="*/ 198 h 822"/>
                <a:gd name="T64" fmla="*/ 624 w 794"/>
                <a:gd name="T65" fmla="*/ 227 h 822"/>
                <a:gd name="T66" fmla="*/ 624 w 794"/>
                <a:gd name="T67" fmla="*/ 283 h 822"/>
                <a:gd name="T68" fmla="*/ 567 w 794"/>
                <a:gd name="T69" fmla="*/ 283 h 822"/>
                <a:gd name="T70" fmla="*/ 596 w 794"/>
                <a:gd name="T71" fmla="*/ 340 h 822"/>
                <a:gd name="T72" fmla="*/ 624 w 794"/>
                <a:gd name="T73" fmla="*/ 340 h 822"/>
                <a:gd name="T74" fmla="*/ 624 w 794"/>
                <a:gd name="T75" fmla="*/ 397 h 822"/>
                <a:gd name="T76" fmla="*/ 652 w 794"/>
                <a:gd name="T77" fmla="*/ 425 h 822"/>
                <a:gd name="T78" fmla="*/ 709 w 794"/>
                <a:gd name="T79" fmla="*/ 425 h 822"/>
                <a:gd name="T80" fmla="*/ 737 w 794"/>
                <a:gd name="T81" fmla="*/ 397 h 822"/>
                <a:gd name="T82" fmla="*/ 794 w 794"/>
                <a:gd name="T83" fmla="*/ 454 h 822"/>
                <a:gd name="T84" fmla="*/ 737 w 794"/>
                <a:gd name="T85" fmla="*/ 510 h 822"/>
                <a:gd name="T86" fmla="*/ 737 w 794"/>
                <a:gd name="T87" fmla="*/ 567 h 822"/>
                <a:gd name="T88" fmla="*/ 709 w 794"/>
                <a:gd name="T89" fmla="*/ 595 h 822"/>
                <a:gd name="T90" fmla="*/ 709 w 794"/>
                <a:gd name="T91" fmla="*/ 652 h 822"/>
                <a:gd name="T92" fmla="*/ 624 w 794"/>
                <a:gd name="T93" fmla="*/ 680 h 822"/>
                <a:gd name="T94" fmla="*/ 624 w 794"/>
                <a:gd name="T95" fmla="*/ 595 h 822"/>
                <a:gd name="T96" fmla="*/ 567 w 794"/>
                <a:gd name="T97" fmla="*/ 567 h 822"/>
                <a:gd name="T98" fmla="*/ 511 w 794"/>
                <a:gd name="T99" fmla="*/ 595 h 822"/>
                <a:gd name="T100" fmla="*/ 511 w 794"/>
                <a:gd name="T101" fmla="*/ 652 h 822"/>
                <a:gd name="T102" fmla="*/ 426 w 794"/>
                <a:gd name="T103" fmla="*/ 737 h 822"/>
                <a:gd name="T104" fmla="*/ 426 w 794"/>
                <a:gd name="T105" fmla="*/ 652 h 822"/>
                <a:gd name="T106" fmla="*/ 397 w 794"/>
                <a:gd name="T107" fmla="*/ 680 h 822"/>
                <a:gd name="T108" fmla="*/ 369 w 794"/>
                <a:gd name="T109" fmla="*/ 652 h 822"/>
                <a:gd name="T110" fmla="*/ 341 w 794"/>
                <a:gd name="T111" fmla="*/ 680 h 822"/>
                <a:gd name="T112" fmla="*/ 284 w 794"/>
                <a:gd name="T113" fmla="*/ 680 h 822"/>
                <a:gd name="T114" fmla="*/ 312 w 794"/>
                <a:gd name="T115" fmla="*/ 737 h 822"/>
                <a:gd name="T116" fmla="*/ 284 w 794"/>
                <a:gd name="T117" fmla="*/ 737 h 822"/>
                <a:gd name="T118" fmla="*/ 256 w 794"/>
                <a:gd name="T119" fmla="*/ 737 h 822"/>
                <a:gd name="T120" fmla="*/ 227 w 794"/>
                <a:gd name="T121" fmla="*/ 794 h 822"/>
                <a:gd name="T122" fmla="*/ 170 w 794"/>
                <a:gd name="T123" fmla="*/ 794 h 822"/>
                <a:gd name="T124" fmla="*/ 114 w 794"/>
                <a:gd name="T12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4" h="822">
                  <a:moveTo>
                    <a:pt x="114" y="822"/>
                  </a:moveTo>
                  <a:lnTo>
                    <a:pt x="114" y="737"/>
                  </a:lnTo>
                  <a:lnTo>
                    <a:pt x="142" y="709"/>
                  </a:lnTo>
                  <a:lnTo>
                    <a:pt x="114" y="680"/>
                  </a:lnTo>
                  <a:lnTo>
                    <a:pt x="142" y="652"/>
                  </a:lnTo>
                  <a:lnTo>
                    <a:pt x="114" y="595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85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97"/>
                  </a:lnTo>
                  <a:lnTo>
                    <a:pt x="256" y="397"/>
                  </a:lnTo>
                  <a:lnTo>
                    <a:pt x="284" y="312"/>
                  </a:lnTo>
                  <a:lnTo>
                    <a:pt x="284" y="198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426" y="85"/>
                  </a:lnTo>
                  <a:lnTo>
                    <a:pt x="426" y="28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596" y="113"/>
                  </a:lnTo>
                  <a:lnTo>
                    <a:pt x="652" y="198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09" y="595"/>
                  </a:lnTo>
                  <a:lnTo>
                    <a:pt x="709" y="652"/>
                  </a:lnTo>
                  <a:lnTo>
                    <a:pt x="624" y="680"/>
                  </a:lnTo>
                  <a:lnTo>
                    <a:pt x="624" y="595"/>
                  </a:lnTo>
                  <a:lnTo>
                    <a:pt x="567" y="567"/>
                  </a:lnTo>
                  <a:lnTo>
                    <a:pt x="511" y="595"/>
                  </a:lnTo>
                  <a:lnTo>
                    <a:pt x="511" y="652"/>
                  </a:lnTo>
                  <a:lnTo>
                    <a:pt x="426" y="737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312" y="737"/>
                  </a:lnTo>
                  <a:lnTo>
                    <a:pt x="284" y="737"/>
                  </a:lnTo>
                  <a:lnTo>
                    <a:pt x="256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14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51077881-254A-4F56-A9ED-E77340684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5875"/>
              <a:ext cx="426" cy="312"/>
            </a:xfrm>
            <a:custGeom>
              <a:avLst/>
              <a:gdLst>
                <a:gd name="T0" fmla="*/ 227 w 426"/>
                <a:gd name="T1" fmla="*/ 312 h 312"/>
                <a:gd name="T2" fmla="*/ 170 w 426"/>
                <a:gd name="T3" fmla="*/ 255 h 312"/>
                <a:gd name="T4" fmla="*/ 142 w 426"/>
                <a:gd name="T5" fmla="*/ 283 h 312"/>
                <a:gd name="T6" fmla="*/ 85 w 426"/>
                <a:gd name="T7" fmla="*/ 283 h 312"/>
                <a:gd name="T8" fmla="*/ 57 w 426"/>
                <a:gd name="T9" fmla="*/ 255 h 312"/>
                <a:gd name="T10" fmla="*/ 57 w 426"/>
                <a:gd name="T11" fmla="*/ 198 h 312"/>
                <a:gd name="T12" fmla="*/ 29 w 426"/>
                <a:gd name="T13" fmla="*/ 198 h 312"/>
                <a:gd name="T14" fmla="*/ 0 w 426"/>
                <a:gd name="T15" fmla="*/ 141 h 312"/>
                <a:gd name="T16" fmla="*/ 57 w 426"/>
                <a:gd name="T17" fmla="*/ 141 h 312"/>
                <a:gd name="T18" fmla="*/ 57 w 426"/>
                <a:gd name="T19" fmla="*/ 85 h 312"/>
                <a:gd name="T20" fmla="*/ 85 w 426"/>
                <a:gd name="T21" fmla="*/ 56 h 312"/>
                <a:gd name="T22" fmla="*/ 114 w 426"/>
                <a:gd name="T23" fmla="*/ 28 h 312"/>
                <a:gd name="T24" fmla="*/ 170 w 426"/>
                <a:gd name="T25" fmla="*/ 0 h 312"/>
                <a:gd name="T26" fmla="*/ 199 w 426"/>
                <a:gd name="T27" fmla="*/ 56 h 312"/>
                <a:gd name="T28" fmla="*/ 227 w 426"/>
                <a:gd name="T29" fmla="*/ 28 h 312"/>
                <a:gd name="T30" fmla="*/ 255 w 426"/>
                <a:gd name="T31" fmla="*/ 56 h 312"/>
                <a:gd name="T32" fmla="*/ 284 w 426"/>
                <a:gd name="T33" fmla="*/ 28 h 312"/>
                <a:gd name="T34" fmla="*/ 312 w 426"/>
                <a:gd name="T35" fmla="*/ 28 h 312"/>
                <a:gd name="T36" fmla="*/ 312 w 426"/>
                <a:gd name="T37" fmla="*/ 85 h 312"/>
                <a:gd name="T38" fmla="*/ 312 w 426"/>
                <a:gd name="T39" fmla="*/ 113 h 312"/>
                <a:gd name="T40" fmla="*/ 426 w 426"/>
                <a:gd name="T41" fmla="*/ 170 h 312"/>
                <a:gd name="T42" fmla="*/ 426 w 426"/>
                <a:gd name="T43" fmla="*/ 198 h 312"/>
                <a:gd name="T44" fmla="*/ 369 w 426"/>
                <a:gd name="T45" fmla="*/ 255 h 312"/>
                <a:gd name="T46" fmla="*/ 341 w 426"/>
                <a:gd name="T47" fmla="*/ 255 h 312"/>
                <a:gd name="T48" fmla="*/ 284 w 426"/>
                <a:gd name="T49" fmla="*/ 227 h 312"/>
                <a:gd name="T50" fmla="*/ 255 w 426"/>
                <a:gd name="T51" fmla="*/ 255 h 312"/>
                <a:gd name="T52" fmla="*/ 227 w 426"/>
                <a:gd name="T5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6" h="312">
                  <a:moveTo>
                    <a:pt x="227" y="312"/>
                  </a:moveTo>
                  <a:lnTo>
                    <a:pt x="170" y="255"/>
                  </a:lnTo>
                  <a:lnTo>
                    <a:pt x="142" y="283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57" y="198"/>
                  </a:lnTo>
                  <a:lnTo>
                    <a:pt x="29" y="198"/>
                  </a:lnTo>
                  <a:lnTo>
                    <a:pt x="0" y="141"/>
                  </a:lnTo>
                  <a:lnTo>
                    <a:pt x="57" y="141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56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12" y="113"/>
                  </a:lnTo>
                  <a:lnTo>
                    <a:pt x="426" y="170"/>
                  </a:lnTo>
                  <a:lnTo>
                    <a:pt x="426" y="198"/>
                  </a:lnTo>
                  <a:lnTo>
                    <a:pt x="369" y="255"/>
                  </a:lnTo>
                  <a:lnTo>
                    <a:pt x="341" y="255"/>
                  </a:lnTo>
                  <a:lnTo>
                    <a:pt x="284" y="227"/>
                  </a:lnTo>
                  <a:lnTo>
                    <a:pt x="255" y="255"/>
                  </a:lnTo>
                  <a:lnTo>
                    <a:pt x="227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13E41EE8-2616-4E52-9BC1-DC04E5774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23"/>
              <a:ext cx="766" cy="992"/>
            </a:xfrm>
            <a:custGeom>
              <a:avLst/>
              <a:gdLst>
                <a:gd name="T0" fmla="*/ 425 w 766"/>
                <a:gd name="T1" fmla="*/ 85 h 992"/>
                <a:gd name="T2" fmla="*/ 425 w 766"/>
                <a:gd name="T3" fmla="*/ 141 h 992"/>
                <a:gd name="T4" fmla="*/ 312 w 766"/>
                <a:gd name="T5" fmla="*/ 113 h 992"/>
                <a:gd name="T6" fmla="*/ 340 w 766"/>
                <a:gd name="T7" fmla="*/ 198 h 992"/>
                <a:gd name="T8" fmla="*/ 227 w 766"/>
                <a:gd name="T9" fmla="*/ 312 h 992"/>
                <a:gd name="T10" fmla="*/ 199 w 766"/>
                <a:gd name="T11" fmla="*/ 453 h 992"/>
                <a:gd name="T12" fmla="*/ 57 w 766"/>
                <a:gd name="T13" fmla="*/ 482 h 992"/>
                <a:gd name="T14" fmla="*/ 29 w 766"/>
                <a:gd name="T15" fmla="*/ 567 h 992"/>
                <a:gd name="T16" fmla="*/ 29 w 766"/>
                <a:gd name="T17" fmla="*/ 680 h 992"/>
                <a:gd name="T18" fmla="*/ 85 w 766"/>
                <a:gd name="T19" fmla="*/ 793 h 992"/>
                <a:gd name="T20" fmla="*/ 114 w 766"/>
                <a:gd name="T21" fmla="*/ 907 h 992"/>
                <a:gd name="T22" fmla="*/ 114 w 766"/>
                <a:gd name="T23" fmla="*/ 964 h 992"/>
                <a:gd name="T24" fmla="*/ 227 w 766"/>
                <a:gd name="T25" fmla="*/ 964 h 992"/>
                <a:gd name="T26" fmla="*/ 255 w 766"/>
                <a:gd name="T27" fmla="*/ 935 h 992"/>
                <a:gd name="T28" fmla="*/ 312 w 766"/>
                <a:gd name="T29" fmla="*/ 879 h 992"/>
                <a:gd name="T30" fmla="*/ 397 w 766"/>
                <a:gd name="T31" fmla="*/ 907 h 992"/>
                <a:gd name="T32" fmla="*/ 482 w 766"/>
                <a:gd name="T33" fmla="*/ 907 h 992"/>
                <a:gd name="T34" fmla="*/ 539 w 766"/>
                <a:gd name="T35" fmla="*/ 822 h 992"/>
                <a:gd name="T36" fmla="*/ 567 w 766"/>
                <a:gd name="T37" fmla="*/ 652 h 992"/>
                <a:gd name="T38" fmla="*/ 624 w 766"/>
                <a:gd name="T39" fmla="*/ 623 h 992"/>
                <a:gd name="T40" fmla="*/ 681 w 766"/>
                <a:gd name="T41" fmla="*/ 595 h 992"/>
                <a:gd name="T42" fmla="*/ 737 w 766"/>
                <a:gd name="T43" fmla="*/ 510 h 992"/>
                <a:gd name="T44" fmla="*/ 766 w 766"/>
                <a:gd name="T45" fmla="*/ 453 h 992"/>
                <a:gd name="T46" fmla="*/ 709 w 766"/>
                <a:gd name="T47" fmla="*/ 368 h 992"/>
                <a:gd name="T48" fmla="*/ 652 w 766"/>
                <a:gd name="T49" fmla="*/ 368 h 992"/>
                <a:gd name="T50" fmla="*/ 567 w 766"/>
                <a:gd name="T51" fmla="*/ 283 h 992"/>
                <a:gd name="T52" fmla="*/ 624 w 766"/>
                <a:gd name="T53" fmla="*/ 226 h 992"/>
                <a:gd name="T54" fmla="*/ 709 w 766"/>
                <a:gd name="T55" fmla="*/ 113 h 992"/>
                <a:gd name="T56" fmla="*/ 624 w 766"/>
                <a:gd name="T57" fmla="*/ 85 h 992"/>
                <a:gd name="T58" fmla="*/ 567 w 766"/>
                <a:gd name="T59" fmla="*/ 56 h 992"/>
                <a:gd name="T60" fmla="*/ 539 w 766"/>
                <a:gd name="T61" fmla="*/ 0 h 992"/>
                <a:gd name="T62" fmla="*/ 511 w 766"/>
                <a:gd name="T6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992">
                  <a:moveTo>
                    <a:pt x="425" y="28"/>
                  </a:moveTo>
                  <a:lnTo>
                    <a:pt x="425" y="85"/>
                  </a:lnTo>
                  <a:lnTo>
                    <a:pt x="482" y="141"/>
                  </a:lnTo>
                  <a:lnTo>
                    <a:pt x="425" y="141"/>
                  </a:lnTo>
                  <a:lnTo>
                    <a:pt x="369" y="170"/>
                  </a:lnTo>
                  <a:lnTo>
                    <a:pt x="312" y="113"/>
                  </a:lnTo>
                  <a:lnTo>
                    <a:pt x="312" y="170"/>
                  </a:lnTo>
                  <a:lnTo>
                    <a:pt x="340" y="198"/>
                  </a:lnTo>
                  <a:lnTo>
                    <a:pt x="340" y="226"/>
                  </a:lnTo>
                  <a:lnTo>
                    <a:pt x="227" y="312"/>
                  </a:lnTo>
                  <a:lnTo>
                    <a:pt x="199" y="368"/>
                  </a:lnTo>
                  <a:lnTo>
                    <a:pt x="199" y="453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67"/>
                  </a:lnTo>
                  <a:lnTo>
                    <a:pt x="0" y="623"/>
                  </a:lnTo>
                  <a:lnTo>
                    <a:pt x="29" y="680"/>
                  </a:lnTo>
                  <a:lnTo>
                    <a:pt x="85" y="737"/>
                  </a:lnTo>
                  <a:lnTo>
                    <a:pt x="85" y="793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42" y="935"/>
                  </a:lnTo>
                  <a:lnTo>
                    <a:pt x="114" y="964"/>
                  </a:lnTo>
                  <a:lnTo>
                    <a:pt x="199" y="992"/>
                  </a:lnTo>
                  <a:lnTo>
                    <a:pt x="227" y="964"/>
                  </a:lnTo>
                  <a:lnTo>
                    <a:pt x="255" y="964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12" y="879"/>
                  </a:lnTo>
                  <a:lnTo>
                    <a:pt x="340" y="879"/>
                  </a:lnTo>
                  <a:lnTo>
                    <a:pt x="397" y="907"/>
                  </a:lnTo>
                  <a:lnTo>
                    <a:pt x="425" y="879"/>
                  </a:lnTo>
                  <a:lnTo>
                    <a:pt x="482" y="907"/>
                  </a:lnTo>
                  <a:lnTo>
                    <a:pt x="511" y="907"/>
                  </a:lnTo>
                  <a:lnTo>
                    <a:pt x="539" y="822"/>
                  </a:lnTo>
                  <a:lnTo>
                    <a:pt x="539" y="708"/>
                  </a:lnTo>
                  <a:lnTo>
                    <a:pt x="567" y="652"/>
                  </a:lnTo>
                  <a:lnTo>
                    <a:pt x="624" y="652"/>
                  </a:lnTo>
                  <a:lnTo>
                    <a:pt x="624" y="623"/>
                  </a:lnTo>
                  <a:lnTo>
                    <a:pt x="567" y="567"/>
                  </a:lnTo>
                  <a:lnTo>
                    <a:pt x="681" y="595"/>
                  </a:lnTo>
                  <a:lnTo>
                    <a:pt x="681" y="538"/>
                  </a:lnTo>
                  <a:lnTo>
                    <a:pt x="737" y="510"/>
                  </a:lnTo>
                  <a:lnTo>
                    <a:pt x="709" y="482"/>
                  </a:lnTo>
                  <a:lnTo>
                    <a:pt x="766" y="453"/>
                  </a:lnTo>
                  <a:lnTo>
                    <a:pt x="709" y="425"/>
                  </a:lnTo>
                  <a:lnTo>
                    <a:pt x="709" y="368"/>
                  </a:lnTo>
                  <a:lnTo>
                    <a:pt x="681" y="340"/>
                  </a:lnTo>
                  <a:lnTo>
                    <a:pt x="652" y="368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511" y="0"/>
                  </a:lnTo>
                  <a:lnTo>
                    <a:pt x="42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0C6B84FE-45A7-4EB4-A3FB-33F0E9F3E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109"/>
              <a:ext cx="822" cy="936"/>
            </a:xfrm>
            <a:custGeom>
              <a:avLst/>
              <a:gdLst>
                <a:gd name="T0" fmla="*/ 681 w 822"/>
                <a:gd name="T1" fmla="*/ 936 h 936"/>
                <a:gd name="T2" fmla="*/ 567 w 822"/>
                <a:gd name="T3" fmla="*/ 879 h 936"/>
                <a:gd name="T4" fmla="*/ 567 w 822"/>
                <a:gd name="T5" fmla="*/ 794 h 936"/>
                <a:gd name="T6" fmla="*/ 539 w 822"/>
                <a:gd name="T7" fmla="*/ 794 h 936"/>
                <a:gd name="T8" fmla="*/ 510 w 822"/>
                <a:gd name="T9" fmla="*/ 822 h 936"/>
                <a:gd name="T10" fmla="*/ 482 w 822"/>
                <a:gd name="T11" fmla="*/ 794 h 936"/>
                <a:gd name="T12" fmla="*/ 454 w 822"/>
                <a:gd name="T13" fmla="*/ 822 h 936"/>
                <a:gd name="T14" fmla="*/ 425 w 822"/>
                <a:gd name="T15" fmla="*/ 766 h 936"/>
                <a:gd name="T16" fmla="*/ 369 w 822"/>
                <a:gd name="T17" fmla="*/ 794 h 936"/>
                <a:gd name="T18" fmla="*/ 340 w 822"/>
                <a:gd name="T19" fmla="*/ 822 h 936"/>
                <a:gd name="T20" fmla="*/ 284 w 822"/>
                <a:gd name="T21" fmla="*/ 737 h 936"/>
                <a:gd name="T22" fmla="*/ 199 w 822"/>
                <a:gd name="T23" fmla="*/ 709 h 936"/>
                <a:gd name="T24" fmla="*/ 227 w 822"/>
                <a:gd name="T25" fmla="*/ 681 h 936"/>
                <a:gd name="T26" fmla="*/ 170 w 822"/>
                <a:gd name="T27" fmla="*/ 624 h 936"/>
                <a:gd name="T28" fmla="*/ 142 w 822"/>
                <a:gd name="T29" fmla="*/ 596 h 936"/>
                <a:gd name="T30" fmla="*/ 199 w 822"/>
                <a:gd name="T31" fmla="*/ 567 h 936"/>
                <a:gd name="T32" fmla="*/ 142 w 822"/>
                <a:gd name="T33" fmla="*/ 539 h 936"/>
                <a:gd name="T34" fmla="*/ 142 w 822"/>
                <a:gd name="T35" fmla="*/ 482 h 936"/>
                <a:gd name="T36" fmla="*/ 114 w 822"/>
                <a:gd name="T37" fmla="*/ 454 h 936"/>
                <a:gd name="T38" fmla="*/ 85 w 822"/>
                <a:gd name="T39" fmla="*/ 482 h 936"/>
                <a:gd name="T40" fmla="*/ 29 w 822"/>
                <a:gd name="T41" fmla="*/ 454 h 936"/>
                <a:gd name="T42" fmla="*/ 0 w 822"/>
                <a:gd name="T43" fmla="*/ 397 h 936"/>
                <a:gd name="T44" fmla="*/ 29 w 822"/>
                <a:gd name="T45" fmla="*/ 397 h 936"/>
                <a:gd name="T46" fmla="*/ 57 w 822"/>
                <a:gd name="T47" fmla="*/ 397 h 936"/>
                <a:gd name="T48" fmla="*/ 57 w 822"/>
                <a:gd name="T49" fmla="*/ 340 h 936"/>
                <a:gd name="T50" fmla="*/ 114 w 822"/>
                <a:gd name="T51" fmla="*/ 340 h 936"/>
                <a:gd name="T52" fmla="*/ 142 w 822"/>
                <a:gd name="T53" fmla="*/ 227 h 936"/>
                <a:gd name="T54" fmla="*/ 114 w 822"/>
                <a:gd name="T55" fmla="*/ 199 h 936"/>
                <a:gd name="T56" fmla="*/ 142 w 822"/>
                <a:gd name="T57" fmla="*/ 142 h 936"/>
                <a:gd name="T58" fmla="*/ 199 w 822"/>
                <a:gd name="T59" fmla="*/ 142 h 936"/>
                <a:gd name="T60" fmla="*/ 227 w 822"/>
                <a:gd name="T61" fmla="*/ 57 h 936"/>
                <a:gd name="T62" fmla="*/ 284 w 822"/>
                <a:gd name="T63" fmla="*/ 57 h 936"/>
                <a:gd name="T64" fmla="*/ 340 w 822"/>
                <a:gd name="T65" fmla="*/ 0 h 936"/>
                <a:gd name="T66" fmla="*/ 454 w 822"/>
                <a:gd name="T67" fmla="*/ 29 h 936"/>
                <a:gd name="T68" fmla="*/ 482 w 822"/>
                <a:gd name="T69" fmla="*/ 0 h 936"/>
                <a:gd name="T70" fmla="*/ 539 w 822"/>
                <a:gd name="T71" fmla="*/ 29 h 936"/>
                <a:gd name="T72" fmla="*/ 624 w 822"/>
                <a:gd name="T73" fmla="*/ 29 h 936"/>
                <a:gd name="T74" fmla="*/ 624 w 822"/>
                <a:gd name="T75" fmla="*/ 114 h 936"/>
                <a:gd name="T76" fmla="*/ 681 w 822"/>
                <a:gd name="T77" fmla="*/ 114 h 936"/>
                <a:gd name="T78" fmla="*/ 681 w 822"/>
                <a:gd name="T79" fmla="*/ 85 h 936"/>
                <a:gd name="T80" fmla="*/ 681 w 822"/>
                <a:gd name="T81" fmla="*/ 57 h 936"/>
                <a:gd name="T82" fmla="*/ 737 w 822"/>
                <a:gd name="T83" fmla="*/ 85 h 936"/>
                <a:gd name="T84" fmla="*/ 794 w 822"/>
                <a:gd name="T85" fmla="*/ 142 h 936"/>
                <a:gd name="T86" fmla="*/ 822 w 822"/>
                <a:gd name="T87" fmla="*/ 255 h 936"/>
                <a:gd name="T88" fmla="*/ 766 w 822"/>
                <a:gd name="T89" fmla="*/ 340 h 936"/>
                <a:gd name="T90" fmla="*/ 737 w 822"/>
                <a:gd name="T91" fmla="*/ 511 h 936"/>
                <a:gd name="T92" fmla="*/ 794 w 822"/>
                <a:gd name="T93" fmla="*/ 596 h 936"/>
                <a:gd name="T94" fmla="*/ 766 w 822"/>
                <a:gd name="T95" fmla="*/ 652 h 936"/>
                <a:gd name="T96" fmla="*/ 766 w 822"/>
                <a:gd name="T97" fmla="*/ 681 h 936"/>
                <a:gd name="T98" fmla="*/ 737 w 822"/>
                <a:gd name="T99" fmla="*/ 794 h 936"/>
                <a:gd name="T100" fmla="*/ 709 w 822"/>
                <a:gd name="T101" fmla="*/ 822 h 936"/>
                <a:gd name="T102" fmla="*/ 709 w 822"/>
                <a:gd name="T103" fmla="*/ 879 h 936"/>
                <a:gd name="T104" fmla="*/ 681 w 822"/>
                <a:gd name="T105" fmla="*/ 936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2" h="936">
                  <a:moveTo>
                    <a:pt x="681" y="936"/>
                  </a:moveTo>
                  <a:lnTo>
                    <a:pt x="567" y="879"/>
                  </a:lnTo>
                  <a:lnTo>
                    <a:pt x="567" y="794"/>
                  </a:lnTo>
                  <a:lnTo>
                    <a:pt x="539" y="794"/>
                  </a:lnTo>
                  <a:lnTo>
                    <a:pt x="510" y="822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425" y="766"/>
                  </a:lnTo>
                  <a:lnTo>
                    <a:pt x="369" y="794"/>
                  </a:lnTo>
                  <a:lnTo>
                    <a:pt x="340" y="822"/>
                  </a:lnTo>
                  <a:lnTo>
                    <a:pt x="284" y="737"/>
                  </a:lnTo>
                  <a:lnTo>
                    <a:pt x="199" y="709"/>
                  </a:lnTo>
                  <a:lnTo>
                    <a:pt x="227" y="681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114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227"/>
                  </a:lnTo>
                  <a:lnTo>
                    <a:pt x="114" y="199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40" y="0"/>
                  </a:lnTo>
                  <a:lnTo>
                    <a:pt x="454" y="29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624" y="29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85"/>
                  </a:lnTo>
                  <a:lnTo>
                    <a:pt x="681" y="57"/>
                  </a:lnTo>
                  <a:lnTo>
                    <a:pt x="737" y="85"/>
                  </a:lnTo>
                  <a:lnTo>
                    <a:pt x="794" y="142"/>
                  </a:lnTo>
                  <a:lnTo>
                    <a:pt x="822" y="255"/>
                  </a:lnTo>
                  <a:lnTo>
                    <a:pt x="766" y="340"/>
                  </a:lnTo>
                  <a:lnTo>
                    <a:pt x="737" y="511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766" y="681"/>
                  </a:lnTo>
                  <a:lnTo>
                    <a:pt x="737" y="794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681" y="93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8277CBCE-CC43-4562-B3D4-5036AAB90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" y="4514"/>
              <a:ext cx="1220" cy="822"/>
            </a:xfrm>
            <a:custGeom>
              <a:avLst/>
              <a:gdLst>
                <a:gd name="T0" fmla="*/ 1078 w 1220"/>
                <a:gd name="T1" fmla="*/ 397 h 822"/>
                <a:gd name="T2" fmla="*/ 1163 w 1220"/>
                <a:gd name="T3" fmla="*/ 454 h 822"/>
                <a:gd name="T4" fmla="*/ 1220 w 1220"/>
                <a:gd name="T5" fmla="*/ 595 h 822"/>
                <a:gd name="T6" fmla="*/ 1106 w 1220"/>
                <a:gd name="T7" fmla="*/ 737 h 822"/>
                <a:gd name="T8" fmla="*/ 1021 w 1220"/>
                <a:gd name="T9" fmla="*/ 709 h 822"/>
                <a:gd name="T10" fmla="*/ 1021 w 1220"/>
                <a:gd name="T11" fmla="*/ 595 h 822"/>
                <a:gd name="T12" fmla="*/ 851 w 1220"/>
                <a:gd name="T13" fmla="*/ 539 h 822"/>
                <a:gd name="T14" fmla="*/ 738 w 1220"/>
                <a:gd name="T15" fmla="*/ 680 h 822"/>
                <a:gd name="T16" fmla="*/ 653 w 1220"/>
                <a:gd name="T17" fmla="*/ 822 h 822"/>
                <a:gd name="T18" fmla="*/ 539 w 1220"/>
                <a:gd name="T19" fmla="*/ 765 h 822"/>
                <a:gd name="T20" fmla="*/ 397 w 1220"/>
                <a:gd name="T21" fmla="*/ 680 h 822"/>
                <a:gd name="T22" fmla="*/ 284 w 1220"/>
                <a:gd name="T23" fmla="*/ 652 h 822"/>
                <a:gd name="T24" fmla="*/ 29 w 1220"/>
                <a:gd name="T25" fmla="*/ 510 h 822"/>
                <a:gd name="T26" fmla="*/ 29 w 1220"/>
                <a:gd name="T27" fmla="*/ 425 h 822"/>
                <a:gd name="T28" fmla="*/ 57 w 1220"/>
                <a:gd name="T29" fmla="*/ 397 h 822"/>
                <a:gd name="T30" fmla="*/ 114 w 1220"/>
                <a:gd name="T31" fmla="*/ 340 h 822"/>
                <a:gd name="T32" fmla="*/ 86 w 1220"/>
                <a:gd name="T33" fmla="*/ 142 h 822"/>
                <a:gd name="T34" fmla="*/ 86 w 1220"/>
                <a:gd name="T35" fmla="*/ 85 h 822"/>
                <a:gd name="T36" fmla="*/ 171 w 1220"/>
                <a:gd name="T37" fmla="*/ 0 h 822"/>
                <a:gd name="T38" fmla="*/ 312 w 1220"/>
                <a:gd name="T39" fmla="*/ 0 h 822"/>
                <a:gd name="T40" fmla="*/ 312 w 1220"/>
                <a:gd name="T41" fmla="*/ 57 h 822"/>
                <a:gd name="T42" fmla="*/ 397 w 1220"/>
                <a:gd name="T43" fmla="*/ 170 h 822"/>
                <a:gd name="T44" fmla="*/ 454 w 1220"/>
                <a:gd name="T45" fmla="*/ 142 h 822"/>
                <a:gd name="T46" fmla="*/ 454 w 1220"/>
                <a:gd name="T47" fmla="*/ 227 h 822"/>
                <a:gd name="T48" fmla="*/ 653 w 1220"/>
                <a:gd name="T49" fmla="*/ 227 h 822"/>
                <a:gd name="T50" fmla="*/ 624 w 1220"/>
                <a:gd name="T51" fmla="*/ 283 h 822"/>
                <a:gd name="T52" fmla="*/ 539 w 1220"/>
                <a:gd name="T53" fmla="*/ 312 h 822"/>
                <a:gd name="T54" fmla="*/ 624 w 1220"/>
                <a:gd name="T55" fmla="*/ 368 h 822"/>
                <a:gd name="T56" fmla="*/ 567 w 1220"/>
                <a:gd name="T57" fmla="*/ 482 h 822"/>
                <a:gd name="T58" fmla="*/ 567 w 1220"/>
                <a:gd name="T59" fmla="*/ 567 h 822"/>
                <a:gd name="T60" fmla="*/ 653 w 1220"/>
                <a:gd name="T61" fmla="*/ 624 h 822"/>
                <a:gd name="T62" fmla="*/ 709 w 1220"/>
                <a:gd name="T63" fmla="*/ 567 h 822"/>
                <a:gd name="T64" fmla="*/ 738 w 1220"/>
                <a:gd name="T65" fmla="*/ 510 h 822"/>
                <a:gd name="T66" fmla="*/ 794 w 1220"/>
                <a:gd name="T67" fmla="*/ 425 h 822"/>
                <a:gd name="T68" fmla="*/ 908 w 1220"/>
                <a:gd name="T69" fmla="*/ 397 h 822"/>
                <a:gd name="T70" fmla="*/ 964 w 1220"/>
                <a:gd name="T71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0" h="822">
                  <a:moveTo>
                    <a:pt x="1021" y="368"/>
                  </a:moveTo>
                  <a:lnTo>
                    <a:pt x="1078" y="397"/>
                  </a:lnTo>
                  <a:lnTo>
                    <a:pt x="1106" y="368"/>
                  </a:lnTo>
                  <a:lnTo>
                    <a:pt x="1163" y="454"/>
                  </a:lnTo>
                  <a:lnTo>
                    <a:pt x="1163" y="510"/>
                  </a:lnTo>
                  <a:lnTo>
                    <a:pt x="1220" y="595"/>
                  </a:lnTo>
                  <a:lnTo>
                    <a:pt x="1191" y="709"/>
                  </a:lnTo>
                  <a:lnTo>
                    <a:pt x="1106" y="73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1049" y="680"/>
                  </a:lnTo>
                  <a:lnTo>
                    <a:pt x="1021" y="595"/>
                  </a:lnTo>
                  <a:lnTo>
                    <a:pt x="936" y="595"/>
                  </a:lnTo>
                  <a:lnTo>
                    <a:pt x="851" y="539"/>
                  </a:lnTo>
                  <a:lnTo>
                    <a:pt x="794" y="652"/>
                  </a:lnTo>
                  <a:lnTo>
                    <a:pt x="738" y="680"/>
                  </a:lnTo>
                  <a:lnTo>
                    <a:pt x="681" y="680"/>
                  </a:lnTo>
                  <a:lnTo>
                    <a:pt x="653" y="822"/>
                  </a:lnTo>
                  <a:lnTo>
                    <a:pt x="596" y="709"/>
                  </a:lnTo>
                  <a:lnTo>
                    <a:pt x="539" y="765"/>
                  </a:lnTo>
                  <a:lnTo>
                    <a:pt x="454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284" y="652"/>
                  </a:lnTo>
                  <a:lnTo>
                    <a:pt x="57" y="652"/>
                  </a:lnTo>
                  <a:lnTo>
                    <a:pt x="29" y="510"/>
                  </a:lnTo>
                  <a:lnTo>
                    <a:pt x="0" y="425"/>
                  </a:lnTo>
                  <a:lnTo>
                    <a:pt x="29" y="425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71" y="368"/>
                  </a:lnTo>
                  <a:lnTo>
                    <a:pt x="114" y="340"/>
                  </a:lnTo>
                  <a:lnTo>
                    <a:pt x="57" y="170"/>
                  </a:lnTo>
                  <a:lnTo>
                    <a:pt x="86" y="142"/>
                  </a:lnTo>
                  <a:lnTo>
                    <a:pt x="57" y="113"/>
                  </a:lnTo>
                  <a:lnTo>
                    <a:pt x="86" y="85"/>
                  </a:lnTo>
                  <a:lnTo>
                    <a:pt x="86" y="57"/>
                  </a:lnTo>
                  <a:lnTo>
                    <a:pt x="171" y="0"/>
                  </a:lnTo>
                  <a:lnTo>
                    <a:pt x="256" y="0"/>
                  </a:lnTo>
                  <a:lnTo>
                    <a:pt x="312" y="0"/>
                  </a:lnTo>
                  <a:lnTo>
                    <a:pt x="341" y="28"/>
                  </a:lnTo>
                  <a:lnTo>
                    <a:pt x="312" y="5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4" y="142"/>
                  </a:lnTo>
                  <a:lnTo>
                    <a:pt x="426" y="198"/>
                  </a:lnTo>
                  <a:lnTo>
                    <a:pt x="454" y="227"/>
                  </a:lnTo>
                  <a:lnTo>
                    <a:pt x="482" y="198"/>
                  </a:lnTo>
                  <a:lnTo>
                    <a:pt x="653" y="227"/>
                  </a:lnTo>
                  <a:lnTo>
                    <a:pt x="653" y="255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39" y="312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596" y="368"/>
                  </a:lnTo>
                  <a:lnTo>
                    <a:pt x="567" y="482"/>
                  </a:lnTo>
                  <a:lnTo>
                    <a:pt x="596" y="482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653" y="624"/>
                  </a:lnTo>
                  <a:lnTo>
                    <a:pt x="681" y="567"/>
                  </a:lnTo>
                  <a:lnTo>
                    <a:pt x="709" y="567"/>
                  </a:lnTo>
                  <a:lnTo>
                    <a:pt x="709" y="510"/>
                  </a:lnTo>
                  <a:lnTo>
                    <a:pt x="738" y="510"/>
                  </a:lnTo>
                  <a:lnTo>
                    <a:pt x="766" y="454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64" y="368"/>
                  </a:lnTo>
                  <a:lnTo>
                    <a:pt x="1021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7592C0BD-076C-4CB2-BAA9-7C3CF5CE4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4287"/>
              <a:ext cx="765" cy="851"/>
            </a:xfrm>
            <a:custGeom>
              <a:avLst/>
              <a:gdLst>
                <a:gd name="T0" fmla="*/ 425 w 765"/>
                <a:gd name="T1" fmla="*/ 85 h 851"/>
                <a:gd name="T2" fmla="*/ 510 w 765"/>
                <a:gd name="T3" fmla="*/ 227 h 851"/>
                <a:gd name="T4" fmla="*/ 482 w 765"/>
                <a:gd name="T5" fmla="*/ 340 h 851"/>
                <a:gd name="T6" fmla="*/ 567 w 765"/>
                <a:gd name="T7" fmla="*/ 340 h 851"/>
                <a:gd name="T8" fmla="*/ 709 w 765"/>
                <a:gd name="T9" fmla="*/ 284 h 851"/>
                <a:gd name="T10" fmla="*/ 765 w 765"/>
                <a:gd name="T11" fmla="*/ 340 h 851"/>
                <a:gd name="T12" fmla="*/ 765 w 765"/>
                <a:gd name="T13" fmla="*/ 454 h 851"/>
                <a:gd name="T14" fmla="*/ 737 w 765"/>
                <a:gd name="T15" fmla="*/ 510 h 851"/>
                <a:gd name="T16" fmla="*/ 765 w 765"/>
                <a:gd name="T17" fmla="*/ 539 h 851"/>
                <a:gd name="T18" fmla="*/ 737 w 765"/>
                <a:gd name="T19" fmla="*/ 595 h 851"/>
                <a:gd name="T20" fmla="*/ 652 w 765"/>
                <a:gd name="T21" fmla="*/ 595 h 851"/>
                <a:gd name="T22" fmla="*/ 624 w 765"/>
                <a:gd name="T23" fmla="*/ 624 h 851"/>
                <a:gd name="T24" fmla="*/ 539 w 765"/>
                <a:gd name="T25" fmla="*/ 595 h 851"/>
                <a:gd name="T26" fmla="*/ 510 w 765"/>
                <a:gd name="T27" fmla="*/ 652 h 851"/>
                <a:gd name="T28" fmla="*/ 482 w 765"/>
                <a:gd name="T29" fmla="*/ 681 h 851"/>
                <a:gd name="T30" fmla="*/ 454 w 765"/>
                <a:gd name="T31" fmla="*/ 737 h 851"/>
                <a:gd name="T32" fmla="*/ 425 w 765"/>
                <a:gd name="T33" fmla="*/ 737 h 851"/>
                <a:gd name="T34" fmla="*/ 425 w 765"/>
                <a:gd name="T35" fmla="*/ 794 h 851"/>
                <a:gd name="T36" fmla="*/ 397 w 765"/>
                <a:gd name="T37" fmla="*/ 794 h 851"/>
                <a:gd name="T38" fmla="*/ 369 w 765"/>
                <a:gd name="T39" fmla="*/ 851 h 851"/>
                <a:gd name="T40" fmla="*/ 312 w 765"/>
                <a:gd name="T41" fmla="*/ 822 h 851"/>
                <a:gd name="T42" fmla="*/ 283 w 765"/>
                <a:gd name="T43" fmla="*/ 794 h 851"/>
                <a:gd name="T44" fmla="*/ 312 w 765"/>
                <a:gd name="T45" fmla="*/ 709 h 851"/>
                <a:gd name="T46" fmla="*/ 283 w 765"/>
                <a:gd name="T47" fmla="*/ 709 h 851"/>
                <a:gd name="T48" fmla="*/ 312 w 765"/>
                <a:gd name="T49" fmla="*/ 595 h 851"/>
                <a:gd name="T50" fmla="*/ 340 w 765"/>
                <a:gd name="T51" fmla="*/ 595 h 851"/>
                <a:gd name="T52" fmla="*/ 312 w 765"/>
                <a:gd name="T53" fmla="*/ 567 h 851"/>
                <a:gd name="T54" fmla="*/ 255 w 765"/>
                <a:gd name="T55" fmla="*/ 539 h 851"/>
                <a:gd name="T56" fmla="*/ 283 w 765"/>
                <a:gd name="T57" fmla="*/ 510 h 851"/>
                <a:gd name="T58" fmla="*/ 340 w 765"/>
                <a:gd name="T59" fmla="*/ 510 h 851"/>
                <a:gd name="T60" fmla="*/ 369 w 765"/>
                <a:gd name="T61" fmla="*/ 482 h 851"/>
                <a:gd name="T62" fmla="*/ 369 w 765"/>
                <a:gd name="T63" fmla="*/ 454 h 851"/>
                <a:gd name="T64" fmla="*/ 198 w 765"/>
                <a:gd name="T65" fmla="*/ 425 h 851"/>
                <a:gd name="T66" fmla="*/ 170 w 765"/>
                <a:gd name="T67" fmla="*/ 454 h 851"/>
                <a:gd name="T68" fmla="*/ 142 w 765"/>
                <a:gd name="T69" fmla="*/ 425 h 851"/>
                <a:gd name="T70" fmla="*/ 170 w 765"/>
                <a:gd name="T71" fmla="*/ 369 h 851"/>
                <a:gd name="T72" fmla="*/ 113 w 765"/>
                <a:gd name="T73" fmla="*/ 369 h 851"/>
                <a:gd name="T74" fmla="*/ 113 w 765"/>
                <a:gd name="T75" fmla="*/ 397 h 851"/>
                <a:gd name="T76" fmla="*/ 0 w 765"/>
                <a:gd name="T77" fmla="*/ 397 h 851"/>
                <a:gd name="T78" fmla="*/ 28 w 765"/>
                <a:gd name="T79" fmla="*/ 284 h 851"/>
                <a:gd name="T80" fmla="*/ 57 w 765"/>
                <a:gd name="T81" fmla="*/ 255 h 851"/>
                <a:gd name="T82" fmla="*/ 28 w 765"/>
                <a:gd name="T83" fmla="*/ 227 h 851"/>
                <a:gd name="T84" fmla="*/ 57 w 765"/>
                <a:gd name="T85" fmla="*/ 142 h 851"/>
                <a:gd name="T86" fmla="*/ 113 w 765"/>
                <a:gd name="T87" fmla="*/ 114 h 851"/>
                <a:gd name="T88" fmla="*/ 113 w 765"/>
                <a:gd name="T89" fmla="*/ 170 h 851"/>
                <a:gd name="T90" fmla="*/ 85 w 765"/>
                <a:gd name="T91" fmla="*/ 227 h 851"/>
                <a:gd name="T92" fmla="*/ 170 w 765"/>
                <a:gd name="T93" fmla="*/ 199 h 851"/>
                <a:gd name="T94" fmla="*/ 113 w 765"/>
                <a:gd name="T95" fmla="*/ 57 h 851"/>
                <a:gd name="T96" fmla="*/ 198 w 765"/>
                <a:gd name="T97" fmla="*/ 28 h 851"/>
                <a:gd name="T98" fmla="*/ 255 w 765"/>
                <a:gd name="T99" fmla="*/ 114 h 851"/>
                <a:gd name="T100" fmla="*/ 255 w 765"/>
                <a:gd name="T101" fmla="*/ 170 h 851"/>
                <a:gd name="T102" fmla="*/ 283 w 765"/>
                <a:gd name="T103" fmla="*/ 142 h 851"/>
                <a:gd name="T104" fmla="*/ 255 w 765"/>
                <a:gd name="T105" fmla="*/ 57 h 851"/>
                <a:gd name="T106" fmla="*/ 312 w 765"/>
                <a:gd name="T107" fmla="*/ 85 h 851"/>
                <a:gd name="T108" fmla="*/ 283 w 765"/>
                <a:gd name="T109" fmla="*/ 0 h 851"/>
                <a:gd name="T110" fmla="*/ 340 w 765"/>
                <a:gd name="T111" fmla="*/ 0 h 851"/>
                <a:gd name="T112" fmla="*/ 425 w 765"/>
                <a:gd name="T113" fmla="*/ 8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5" h="851">
                  <a:moveTo>
                    <a:pt x="425" y="85"/>
                  </a:moveTo>
                  <a:lnTo>
                    <a:pt x="510" y="227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709" y="284"/>
                  </a:lnTo>
                  <a:lnTo>
                    <a:pt x="765" y="340"/>
                  </a:lnTo>
                  <a:lnTo>
                    <a:pt x="765" y="454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37" y="595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39" y="595"/>
                  </a:lnTo>
                  <a:lnTo>
                    <a:pt x="510" y="652"/>
                  </a:lnTo>
                  <a:lnTo>
                    <a:pt x="482" y="681"/>
                  </a:lnTo>
                  <a:lnTo>
                    <a:pt x="454" y="737"/>
                  </a:lnTo>
                  <a:lnTo>
                    <a:pt x="425" y="737"/>
                  </a:lnTo>
                  <a:lnTo>
                    <a:pt x="425" y="794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283" y="794"/>
                  </a:lnTo>
                  <a:lnTo>
                    <a:pt x="312" y="709"/>
                  </a:lnTo>
                  <a:lnTo>
                    <a:pt x="283" y="709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198" y="425"/>
                  </a:lnTo>
                  <a:lnTo>
                    <a:pt x="170" y="454"/>
                  </a:lnTo>
                  <a:lnTo>
                    <a:pt x="142" y="425"/>
                  </a:lnTo>
                  <a:lnTo>
                    <a:pt x="170" y="369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28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142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70" y="199"/>
                  </a:lnTo>
                  <a:lnTo>
                    <a:pt x="113" y="57"/>
                  </a:lnTo>
                  <a:lnTo>
                    <a:pt x="198" y="28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425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BBE5F225-7475-4979-91F9-5982A23C3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368 h 397"/>
                <a:gd name="T2" fmla="*/ 227 w 283"/>
                <a:gd name="T3" fmla="*/ 340 h 397"/>
                <a:gd name="T4" fmla="*/ 227 w 283"/>
                <a:gd name="T5" fmla="*/ 397 h 397"/>
                <a:gd name="T6" fmla="*/ 170 w 283"/>
                <a:gd name="T7" fmla="*/ 397 h 397"/>
                <a:gd name="T8" fmla="*/ 170 w 283"/>
                <a:gd name="T9" fmla="*/ 312 h 397"/>
                <a:gd name="T10" fmla="*/ 85 w 283"/>
                <a:gd name="T11" fmla="*/ 312 h 397"/>
                <a:gd name="T12" fmla="*/ 28 w 283"/>
                <a:gd name="T13" fmla="*/ 283 h 397"/>
                <a:gd name="T14" fmla="*/ 0 w 283"/>
                <a:gd name="T15" fmla="*/ 198 h 397"/>
                <a:gd name="T16" fmla="*/ 28 w 283"/>
                <a:gd name="T17" fmla="*/ 142 h 397"/>
                <a:gd name="T18" fmla="*/ 0 w 283"/>
                <a:gd name="T19" fmla="*/ 113 h 397"/>
                <a:gd name="T20" fmla="*/ 56 w 283"/>
                <a:gd name="T21" fmla="*/ 56 h 397"/>
                <a:gd name="T22" fmla="*/ 85 w 283"/>
                <a:gd name="T23" fmla="*/ 56 h 397"/>
                <a:gd name="T24" fmla="*/ 113 w 283"/>
                <a:gd name="T25" fmla="*/ 0 h 397"/>
                <a:gd name="T26" fmla="*/ 170 w 283"/>
                <a:gd name="T27" fmla="*/ 28 h 397"/>
                <a:gd name="T28" fmla="*/ 227 w 283"/>
                <a:gd name="T29" fmla="*/ 0 h 397"/>
                <a:gd name="T30" fmla="*/ 255 w 283"/>
                <a:gd name="T31" fmla="*/ 56 h 397"/>
                <a:gd name="T32" fmla="*/ 255 w 283"/>
                <a:gd name="T33" fmla="*/ 227 h 397"/>
                <a:gd name="T34" fmla="*/ 283 w 283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397">
                  <a:moveTo>
                    <a:pt x="283" y="368"/>
                  </a:move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113"/>
                  </a:lnTo>
                  <a:lnTo>
                    <a:pt x="56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255" y="227"/>
                  </a:lnTo>
                  <a:lnTo>
                    <a:pt x="283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87F3FCBE-AD0F-4291-9433-D57426E12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826"/>
              <a:ext cx="510" cy="482"/>
            </a:xfrm>
            <a:custGeom>
              <a:avLst/>
              <a:gdLst>
                <a:gd name="T0" fmla="*/ 510 w 510"/>
                <a:gd name="T1" fmla="*/ 56 h 482"/>
                <a:gd name="T2" fmla="*/ 454 w 510"/>
                <a:gd name="T3" fmla="*/ 28 h 482"/>
                <a:gd name="T4" fmla="*/ 454 w 510"/>
                <a:gd name="T5" fmla="*/ 0 h 482"/>
                <a:gd name="T6" fmla="*/ 397 w 510"/>
                <a:gd name="T7" fmla="*/ 28 h 482"/>
                <a:gd name="T8" fmla="*/ 369 w 510"/>
                <a:gd name="T9" fmla="*/ 0 h 482"/>
                <a:gd name="T10" fmla="*/ 312 w 510"/>
                <a:gd name="T11" fmla="*/ 0 h 482"/>
                <a:gd name="T12" fmla="*/ 284 w 510"/>
                <a:gd name="T13" fmla="*/ 56 h 482"/>
                <a:gd name="T14" fmla="*/ 284 w 510"/>
                <a:gd name="T15" fmla="*/ 142 h 482"/>
                <a:gd name="T16" fmla="*/ 284 w 510"/>
                <a:gd name="T17" fmla="*/ 170 h 482"/>
                <a:gd name="T18" fmla="*/ 142 w 510"/>
                <a:gd name="T19" fmla="*/ 198 h 482"/>
                <a:gd name="T20" fmla="*/ 114 w 510"/>
                <a:gd name="T21" fmla="*/ 198 h 482"/>
                <a:gd name="T22" fmla="*/ 57 w 510"/>
                <a:gd name="T23" fmla="*/ 312 h 482"/>
                <a:gd name="T24" fmla="*/ 0 w 510"/>
                <a:gd name="T25" fmla="*/ 340 h 482"/>
                <a:gd name="T26" fmla="*/ 0 w 510"/>
                <a:gd name="T27" fmla="*/ 425 h 482"/>
                <a:gd name="T28" fmla="*/ 0 w 510"/>
                <a:gd name="T29" fmla="*/ 453 h 482"/>
                <a:gd name="T30" fmla="*/ 57 w 510"/>
                <a:gd name="T31" fmla="*/ 453 h 482"/>
                <a:gd name="T32" fmla="*/ 57 w 510"/>
                <a:gd name="T33" fmla="*/ 482 h 482"/>
                <a:gd name="T34" fmla="*/ 114 w 510"/>
                <a:gd name="T35" fmla="*/ 482 h 482"/>
                <a:gd name="T36" fmla="*/ 142 w 510"/>
                <a:gd name="T37" fmla="*/ 425 h 482"/>
                <a:gd name="T38" fmla="*/ 199 w 510"/>
                <a:gd name="T39" fmla="*/ 425 h 482"/>
                <a:gd name="T40" fmla="*/ 227 w 510"/>
                <a:gd name="T41" fmla="*/ 340 h 482"/>
                <a:gd name="T42" fmla="*/ 284 w 510"/>
                <a:gd name="T43" fmla="*/ 340 h 482"/>
                <a:gd name="T44" fmla="*/ 340 w 510"/>
                <a:gd name="T45" fmla="*/ 283 h 482"/>
                <a:gd name="T46" fmla="*/ 454 w 510"/>
                <a:gd name="T47" fmla="*/ 312 h 482"/>
                <a:gd name="T48" fmla="*/ 482 w 510"/>
                <a:gd name="T49" fmla="*/ 283 h 482"/>
                <a:gd name="T50" fmla="*/ 454 w 510"/>
                <a:gd name="T51" fmla="*/ 198 h 482"/>
                <a:gd name="T52" fmla="*/ 482 w 510"/>
                <a:gd name="T53" fmla="*/ 142 h 482"/>
                <a:gd name="T54" fmla="*/ 454 w 510"/>
                <a:gd name="T55" fmla="*/ 113 h 482"/>
                <a:gd name="T56" fmla="*/ 510 w 510"/>
                <a:gd name="T57" fmla="*/ 5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82">
                  <a:moveTo>
                    <a:pt x="510" y="56"/>
                  </a:moveTo>
                  <a:lnTo>
                    <a:pt x="454" y="28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12" y="0"/>
                  </a:lnTo>
                  <a:lnTo>
                    <a:pt x="284" y="56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482"/>
                  </a:lnTo>
                  <a:lnTo>
                    <a:pt x="114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340" y="283"/>
                  </a:lnTo>
                  <a:lnTo>
                    <a:pt x="454" y="312"/>
                  </a:lnTo>
                  <a:lnTo>
                    <a:pt x="482" y="283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51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9CE13C70-3130-4F84-9EFA-2C8CE9F0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599"/>
              <a:ext cx="567" cy="652"/>
            </a:xfrm>
            <a:custGeom>
              <a:avLst/>
              <a:gdLst>
                <a:gd name="T0" fmla="*/ 567 w 567"/>
                <a:gd name="T1" fmla="*/ 283 h 652"/>
                <a:gd name="T2" fmla="*/ 567 w 567"/>
                <a:gd name="T3" fmla="*/ 397 h 652"/>
                <a:gd name="T4" fmla="*/ 425 w 567"/>
                <a:gd name="T5" fmla="*/ 425 h 652"/>
                <a:gd name="T6" fmla="*/ 397 w 567"/>
                <a:gd name="T7" fmla="*/ 425 h 652"/>
                <a:gd name="T8" fmla="*/ 340 w 567"/>
                <a:gd name="T9" fmla="*/ 539 h 652"/>
                <a:gd name="T10" fmla="*/ 283 w 567"/>
                <a:gd name="T11" fmla="*/ 567 h 652"/>
                <a:gd name="T12" fmla="*/ 283 w 567"/>
                <a:gd name="T13" fmla="*/ 652 h 652"/>
                <a:gd name="T14" fmla="*/ 255 w 567"/>
                <a:gd name="T15" fmla="*/ 624 h 652"/>
                <a:gd name="T16" fmla="*/ 227 w 567"/>
                <a:gd name="T17" fmla="*/ 652 h 652"/>
                <a:gd name="T18" fmla="*/ 227 w 567"/>
                <a:gd name="T19" fmla="*/ 624 h 652"/>
                <a:gd name="T20" fmla="*/ 141 w 567"/>
                <a:gd name="T21" fmla="*/ 652 h 652"/>
                <a:gd name="T22" fmla="*/ 113 w 567"/>
                <a:gd name="T23" fmla="*/ 595 h 652"/>
                <a:gd name="T24" fmla="*/ 113 w 567"/>
                <a:gd name="T25" fmla="*/ 539 h 652"/>
                <a:gd name="T26" fmla="*/ 85 w 567"/>
                <a:gd name="T27" fmla="*/ 510 h 652"/>
                <a:gd name="T28" fmla="*/ 85 w 567"/>
                <a:gd name="T29" fmla="*/ 454 h 652"/>
                <a:gd name="T30" fmla="*/ 56 w 567"/>
                <a:gd name="T31" fmla="*/ 425 h 652"/>
                <a:gd name="T32" fmla="*/ 85 w 567"/>
                <a:gd name="T33" fmla="*/ 397 h 652"/>
                <a:gd name="T34" fmla="*/ 0 w 567"/>
                <a:gd name="T35" fmla="*/ 369 h 652"/>
                <a:gd name="T36" fmla="*/ 28 w 567"/>
                <a:gd name="T37" fmla="*/ 312 h 652"/>
                <a:gd name="T38" fmla="*/ 85 w 567"/>
                <a:gd name="T39" fmla="*/ 312 h 652"/>
                <a:gd name="T40" fmla="*/ 28 w 567"/>
                <a:gd name="T41" fmla="*/ 283 h 652"/>
                <a:gd name="T42" fmla="*/ 28 w 567"/>
                <a:gd name="T43" fmla="*/ 170 h 652"/>
                <a:gd name="T44" fmla="*/ 56 w 567"/>
                <a:gd name="T45" fmla="*/ 142 h 652"/>
                <a:gd name="T46" fmla="*/ 56 w 567"/>
                <a:gd name="T47" fmla="*/ 170 h 652"/>
                <a:gd name="T48" fmla="*/ 113 w 567"/>
                <a:gd name="T49" fmla="*/ 113 h 652"/>
                <a:gd name="T50" fmla="*/ 113 w 567"/>
                <a:gd name="T51" fmla="*/ 85 h 652"/>
                <a:gd name="T52" fmla="*/ 141 w 567"/>
                <a:gd name="T53" fmla="*/ 57 h 652"/>
                <a:gd name="T54" fmla="*/ 255 w 567"/>
                <a:gd name="T55" fmla="*/ 0 h 652"/>
                <a:gd name="T56" fmla="*/ 312 w 567"/>
                <a:gd name="T57" fmla="*/ 0 h 652"/>
                <a:gd name="T58" fmla="*/ 368 w 567"/>
                <a:gd name="T59" fmla="*/ 28 h 652"/>
                <a:gd name="T60" fmla="*/ 312 w 567"/>
                <a:gd name="T61" fmla="*/ 57 h 652"/>
                <a:gd name="T62" fmla="*/ 340 w 567"/>
                <a:gd name="T63" fmla="*/ 113 h 652"/>
                <a:gd name="T64" fmla="*/ 255 w 567"/>
                <a:gd name="T65" fmla="*/ 142 h 652"/>
                <a:gd name="T66" fmla="*/ 312 w 567"/>
                <a:gd name="T67" fmla="*/ 142 h 652"/>
                <a:gd name="T68" fmla="*/ 312 w 567"/>
                <a:gd name="T69" fmla="*/ 198 h 652"/>
                <a:gd name="T70" fmla="*/ 368 w 567"/>
                <a:gd name="T71" fmla="*/ 198 h 652"/>
                <a:gd name="T72" fmla="*/ 397 w 567"/>
                <a:gd name="T73" fmla="*/ 170 h 652"/>
                <a:gd name="T74" fmla="*/ 425 w 567"/>
                <a:gd name="T75" fmla="*/ 170 h 652"/>
                <a:gd name="T76" fmla="*/ 453 w 567"/>
                <a:gd name="T77" fmla="*/ 198 h 652"/>
                <a:gd name="T78" fmla="*/ 425 w 567"/>
                <a:gd name="T79" fmla="*/ 227 h 652"/>
                <a:gd name="T80" fmla="*/ 425 w 567"/>
                <a:gd name="T81" fmla="*/ 312 h 652"/>
                <a:gd name="T82" fmla="*/ 510 w 567"/>
                <a:gd name="T83" fmla="*/ 312 h 652"/>
                <a:gd name="T84" fmla="*/ 567 w 567"/>
                <a:gd name="T85" fmla="*/ 28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652">
                  <a:moveTo>
                    <a:pt x="567" y="283"/>
                  </a:moveTo>
                  <a:lnTo>
                    <a:pt x="567" y="397"/>
                  </a:lnTo>
                  <a:lnTo>
                    <a:pt x="425" y="425"/>
                  </a:lnTo>
                  <a:lnTo>
                    <a:pt x="397" y="425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255" y="624"/>
                  </a:lnTo>
                  <a:lnTo>
                    <a:pt x="227" y="652"/>
                  </a:lnTo>
                  <a:lnTo>
                    <a:pt x="227" y="624"/>
                  </a:lnTo>
                  <a:lnTo>
                    <a:pt x="141" y="652"/>
                  </a:lnTo>
                  <a:lnTo>
                    <a:pt x="113" y="595"/>
                  </a:lnTo>
                  <a:lnTo>
                    <a:pt x="113" y="539"/>
                  </a:lnTo>
                  <a:lnTo>
                    <a:pt x="85" y="510"/>
                  </a:lnTo>
                  <a:lnTo>
                    <a:pt x="85" y="454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12" y="57"/>
                  </a:lnTo>
                  <a:lnTo>
                    <a:pt x="340" y="113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27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6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B9DAF55C-BEC0-41FD-91FA-9EF894F94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259"/>
              <a:ext cx="426" cy="567"/>
            </a:xfrm>
            <a:custGeom>
              <a:avLst/>
              <a:gdLst>
                <a:gd name="T0" fmla="*/ 369 w 426"/>
                <a:gd name="T1" fmla="*/ 28 h 567"/>
                <a:gd name="T2" fmla="*/ 426 w 426"/>
                <a:gd name="T3" fmla="*/ 85 h 567"/>
                <a:gd name="T4" fmla="*/ 369 w 426"/>
                <a:gd name="T5" fmla="*/ 170 h 567"/>
                <a:gd name="T6" fmla="*/ 397 w 426"/>
                <a:gd name="T7" fmla="*/ 283 h 567"/>
                <a:gd name="T8" fmla="*/ 426 w 426"/>
                <a:gd name="T9" fmla="*/ 340 h 567"/>
                <a:gd name="T10" fmla="*/ 369 w 426"/>
                <a:gd name="T11" fmla="*/ 340 h 567"/>
                <a:gd name="T12" fmla="*/ 255 w 426"/>
                <a:gd name="T13" fmla="*/ 397 h 567"/>
                <a:gd name="T14" fmla="*/ 227 w 426"/>
                <a:gd name="T15" fmla="*/ 425 h 567"/>
                <a:gd name="T16" fmla="*/ 227 w 426"/>
                <a:gd name="T17" fmla="*/ 453 h 567"/>
                <a:gd name="T18" fmla="*/ 170 w 426"/>
                <a:gd name="T19" fmla="*/ 510 h 567"/>
                <a:gd name="T20" fmla="*/ 170 w 426"/>
                <a:gd name="T21" fmla="*/ 482 h 567"/>
                <a:gd name="T22" fmla="*/ 142 w 426"/>
                <a:gd name="T23" fmla="*/ 510 h 567"/>
                <a:gd name="T24" fmla="*/ 142 w 426"/>
                <a:gd name="T25" fmla="*/ 567 h 567"/>
                <a:gd name="T26" fmla="*/ 85 w 426"/>
                <a:gd name="T27" fmla="*/ 510 h 567"/>
                <a:gd name="T28" fmla="*/ 85 w 426"/>
                <a:gd name="T29" fmla="*/ 482 h 567"/>
                <a:gd name="T30" fmla="*/ 0 w 426"/>
                <a:gd name="T31" fmla="*/ 312 h 567"/>
                <a:gd name="T32" fmla="*/ 85 w 426"/>
                <a:gd name="T33" fmla="*/ 283 h 567"/>
                <a:gd name="T34" fmla="*/ 57 w 426"/>
                <a:gd name="T35" fmla="*/ 255 h 567"/>
                <a:gd name="T36" fmla="*/ 85 w 426"/>
                <a:gd name="T37" fmla="*/ 227 h 567"/>
                <a:gd name="T38" fmla="*/ 0 w 426"/>
                <a:gd name="T39" fmla="*/ 170 h 567"/>
                <a:gd name="T40" fmla="*/ 29 w 426"/>
                <a:gd name="T41" fmla="*/ 85 h 567"/>
                <a:gd name="T42" fmla="*/ 85 w 426"/>
                <a:gd name="T43" fmla="*/ 113 h 567"/>
                <a:gd name="T44" fmla="*/ 85 w 426"/>
                <a:gd name="T45" fmla="*/ 56 h 567"/>
                <a:gd name="T46" fmla="*/ 142 w 426"/>
                <a:gd name="T47" fmla="*/ 85 h 567"/>
                <a:gd name="T48" fmla="*/ 170 w 426"/>
                <a:gd name="T49" fmla="*/ 56 h 567"/>
                <a:gd name="T50" fmla="*/ 170 w 426"/>
                <a:gd name="T51" fmla="*/ 0 h 567"/>
                <a:gd name="T52" fmla="*/ 255 w 426"/>
                <a:gd name="T53" fmla="*/ 0 h 567"/>
                <a:gd name="T54" fmla="*/ 312 w 426"/>
                <a:gd name="T55" fmla="*/ 28 h 567"/>
                <a:gd name="T56" fmla="*/ 369 w 426"/>
                <a:gd name="T57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6" h="567">
                  <a:moveTo>
                    <a:pt x="369" y="28"/>
                  </a:moveTo>
                  <a:lnTo>
                    <a:pt x="426" y="85"/>
                  </a:lnTo>
                  <a:lnTo>
                    <a:pt x="369" y="170"/>
                  </a:lnTo>
                  <a:lnTo>
                    <a:pt x="397" y="283"/>
                  </a:lnTo>
                  <a:lnTo>
                    <a:pt x="426" y="340"/>
                  </a:lnTo>
                  <a:lnTo>
                    <a:pt x="36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27" y="453"/>
                  </a:lnTo>
                  <a:lnTo>
                    <a:pt x="170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85" y="510"/>
                  </a:lnTo>
                  <a:lnTo>
                    <a:pt x="85" y="482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85" y="113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6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97ACD903-2E7A-411F-B993-88C06AF19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4571"/>
              <a:ext cx="425" cy="311"/>
            </a:xfrm>
            <a:custGeom>
              <a:avLst/>
              <a:gdLst>
                <a:gd name="T0" fmla="*/ 397 w 425"/>
                <a:gd name="T1" fmla="*/ 311 h 311"/>
                <a:gd name="T2" fmla="*/ 369 w 425"/>
                <a:gd name="T3" fmla="*/ 255 h 311"/>
                <a:gd name="T4" fmla="*/ 312 w 425"/>
                <a:gd name="T5" fmla="*/ 283 h 311"/>
                <a:gd name="T6" fmla="*/ 255 w 425"/>
                <a:gd name="T7" fmla="*/ 255 h 311"/>
                <a:gd name="T8" fmla="*/ 227 w 425"/>
                <a:gd name="T9" fmla="*/ 311 h 311"/>
                <a:gd name="T10" fmla="*/ 198 w 425"/>
                <a:gd name="T11" fmla="*/ 311 h 311"/>
                <a:gd name="T12" fmla="*/ 142 w 425"/>
                <a:gd name="T13" fmla="*/ 283 h 311"/>
                <a:gd name="T14" fmla="*/ 142 w 425"/>
                <a:gd name="T15" fmla="*/ 255 h 311"/>
                <a:gd name="T16" fmla="*/ 85 w 425"/>
                <a:gd name="T17" fmla="*/ 283 h 311"/>
                <a:gd name="T18" fmla="*/ 57 w 425"/>
                <a:gd name="T19" fmla="*/ 255 h 311"/>
                <a:gd name="T20" fmla="*/ 0 w 425"/>
                <a:gd name="T21" fmla="*/ 198 h 311"/>
                <a:gd name="T22" fmla="*/ 28 w 425"/>
                <a:gd name="T23" fmla="*/ 170 h 311"/>
                <a:gd name="T24" fmla="*/ 57 w 425"/>
                <a:gd name="T25" fmla="*/ 198 h 311"/>
                <a:gd name="T26" fmla="*/ 57 w 425"/>
                <a:gd name="T27" fmla="*/ 113 h 311"/>
                <a:gd name="T28" fmla="*/ 85 w 425"/>
                <a:gd name="T29" fmla="*/ 85 h 311"/>
                <a:gd name="T30" fmla="*/ 113 w 425"/>
                <a:gd name="T31" fmla="*/ 113 h 311"/>
                <a:gd name="T32" fmla="*/ 113 w 425"/>
                <a:gd name="T33" fmla="*/ 85 h 311"/>
                <a:gd name="T34" fmla="*/ 113 w 425"/>
                <a:gd name="T35" fmla="*/ 56 h 311"/>
                <a:gd name="T36" fmla="*/ 142 w 425"/>
                <a:gd name="T37" fmla="*/ 28 h 311"/>
                <a:gd name="T38" fmla="*/ 170 w 425"/>
                <a:gd name="T39" fmla="*/ 56 h 311"/>
                <a:gd name="T40" fmla="*/ 170 w 425"/>
                <a:gd name="T41" fmla="*/ 0 h 311"/>
                <a:gd name="T42" fmla="*/ 255 w 425"/>
                <a:gd name="T43" fmla="*/ 0 h 311"/>
                <a:gd name="T44" fmla="*/ 255 w 425"/>
                <a:gd name="T45" fmla="*/ 28 h 311"/>
                <a:gd name="T46" fmla="*/ 312 w 425"/>
                <a:gd name="T47" fmla="*/ 28 h 311"/>
                <a:gd name="T48" fmla="*/ 312 w 425"/>
                <a:gd name="T49" fmla="*/ 56 h 311"/>
                <a:gd name="T50" fmla="*/ 425 w 425"/>
                <a:gd name="T51" fmla="*/ 85 h 311"/>
                <a:gd name="T52" fmla="*/ 397 w 425"/>
                <a:gd name="T53" fmla="*/ 198 h 311"/>
                <a:gd name="T54" fmla="*/ 397 w 425"/>
                <a:gd name="T5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397" y="311"/>
                  </a:moveTo>
                  <a:lnTo>
                    <a:pt x="369" y="255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42" y="283"/>
                  </a:lnTo>
                  <a:lnTo>
                    <a:pt x="142" y="25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312" y="28"/>
                  </a:lnTo>
                  <a:lnTo>
                    <a:pt x="312" y="56"/>
                  </a:lnTo>
                  <a:lnTo>
                    <a:pt x="425" y="85"/>
                  </a:lnTo>
                  <a:lnTo>
                    <a:pt x="397" y="198"/>
                  </a:lnTo>
                  <a:lnTo>
                    <a:pt x="397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9B713ECA-EA57-4901-A78E-4956503B2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315"/>
              <a:ext cx="368" cy="341"/>
            </a:xfrm>
            <a:custGeom>
              <a:avLst/>
              <a:gdLst>
                <a:gd name="T0" fmla="*/ 283 w 368"/>
                <a:gd name="T1" fmla="*/ 341 h 341"/>
                <a:gd name="T2" fmla="*/ 170 w 368"/>
                <a:gd name="T3" fmla="*/ 312 h 341"/>
                <a:gd name="T4" fmla="*/ 170 w 368"/>
                <a:gd name="T5" fmla="*/ 284 h 341"/>
                <a:gd name="T6" fmla="*/ 113 w 368"/>
                <a:gd name="T7" fmla="*/ 284 h 341"/>
                <a:gd name="T8" fmla="*/ 113 w 368"/>
                <a:gd name="T9" fmla="*/ 256 h 341"/>
                <a:gd name="T10" fmla="*/ 28 w 368"/>
                <a:gd name="T11" fmla="*/ 256 h 341"/>
                <a:gd name="T12" fmla="*/ 0 w 368"/>
                <a:gd name="T13" fmla="*/ 227 h 341"/>
                <a:gd name="T14" fmla="*/ 28 w 368"/>
                <a:gd name="T15" fmla="*/ 199 h 341"/>
                <a:gd name="T16" fmla="*/ 0 w 368"/>
                <a:gd name="T17" fmla="*/ 199 h 341"/>
                <a:gd name="T18" fmla="*/ 0 w 368"/>
                <a:gd name="T19" fmla="*/ 142 h 341"/>
                <a:gd name="T20" fmla="*/ 56 w 368"/>
                <a:gd name="T21" fmla="*/ 114 h 341"/>
                <a:gd name="T22" fmla="*/ 56 w 368"/>
                <a:gd name="T23" fmla="*/ 86 h 341"/>
                <a:gd name="T24" fmla="*/ 113 w 368"/>
                <a:gd name="T25" fmla="*/ 57 h 341"/>
                <a:gd name="T26" fmla="*/ 113 w 368"/>
                <a:gd name="T27" fmla="*/ 0 h 341"/>
                <a:gd name="T28" fmla="*/ 142 w 368"/>
                <a:gd name="T29" fmla="*/ 0 h 341"/>
                <a:gd name="T30" fmla="*/ 170 w 368"/>
                <a:gd name="T31" fmla="*/ 29 h 341"/>
                <a:gd name="T32" fmla="*/ 198 w 368"/>
                <a:gd name="T33" fmla="*/ 0 h 341"/>
                <a:gd name="T34" fmla="*/ 368 w 368"/>
                <a:gd name="T35" fmla="*/ 29 h 341"/>
                <a:gd name="T36" fmla="*/ 312 w 368"/>
                <a:gd name="T37" fmla="*/ 227 h 341"/>
                <a:gd name="T38" fmla="*/ 283 w 368"/>
                <a:gd name="T3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341">
                  <a:moveTo>
                    <a:pt x="283" y="341"/>
                  </a:moveTo>
                  <a:lnTo>
                    <a:pt x="170" y="312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28" y="199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56" y="86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368" y="29"/>
                  </a:lnTo>
                  <a:lnTo>
                    <a:pt x="312" y="227"/>
                  </a:lnTo>
                  <a:lnTo>
                    <a:pt x="283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F4024F82-ED5B-48AA-AC5C-B8A0F69D5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4145"/>
              <a:ext cx="680" cy="766"/>
            </a:xfrm>
            <a:custGeom>
              <a:avLst/>
              <a:gdLst>
                <a:gd name="T0" fmla="*/ 57 w 680"/>
                <a:gd name="T1" fmla="*/ 29 h 766"/>
                <a:gd name="T2" fmla="*/ 85 w 680"/>
                <a:gd name="T3" fmla="*/ 29 h 766"/>
                <a:gd name="T4" fmla="*/ 113 w 680"/>
                <a:gd name="T5" fmla="*/ 0 h 766"/>
                <a:gd name="T6" fmla="*/ 142 w 680"/>
                <a:gd name="T7" fmla="*/ 29 h 766"/>
                <a:gd name="T8" fmla="*/ 255 w 680"/>
                <a:gd name="T9" fmla="*/ 29 h 766"/>
                <a:gd name="T10" fmla="*/ 368 w 680"/>
                <a:gd name="T11" fmla="*/ 0 h 766"/>
                <a:gd name="T12" fmla="*/ 425 w 680"/>
                <a:gd name="T13" fmla="*/ 29 h 766"/>
                <a:gd name="T14" fmla="*/ 397 w 680"/>
                <a:gd name="T15" fmla="*/ 57 h 766"/>
                <a:gd name="T16" fmla="*/ 510 w 680"/>
                <a:gd name="T17" fmla="*/ 114 h 766"/>
                <a:gd name="T18" fmla="*/ 538 w 680"/>
                <a:gd name="T19" fmla="*/ 57 h 766"/>
                <a:gd name="T20" fmla="*/ 624 w 680"/>
                <a:gd name="T21" fmla="*/ 57 h 766"/>
                <a:gd name="T22" fmla="*/ 680 w 680"/>
                <a:gd name="T23" fmla="*/ 114 h 766"/>
                <a:gd name="T24" fmla="*/ 680 w 680"/>
                <a:gd name="T25" fmla="*/ 170 h 766"/>
                <a:gd name="T26" fmla="*/ 652 w 680"/>
                <a:gd name="T27" fmla="*/ 199 h 766"/>
                <a:gd name="T28" fmla="*/ 624 w 680"/>
                <a:gd name="T29" fmla="*/ 170 h 766"/>
                <a:gd name="T30" fmla="*/ 595 w 680"/>
                <a:gd name="T31" fmla="*/ 170 h 766"/>
                <a:gd name="T32" fmla="*/ 595 w 680"/>
                <a:gd name="T33" fmla="*/ 227 h 766"/>
                <a:gd name="T34" fmla="*/ 538 w 680"/>
                <a:gd name="T35" fmla="*/ 256 h 766"/>
                <a:gd name="T36" fmla="*/ 538 w 680"/>
                <a:gd name="T37" fmla="*/ 284 h 766"/>
                <a:gd name="T38" fmla="*/ 482 w 680"/>
                <a:gd name="T39" fmla="*/ 312 h 766"/>
                <a:gd name="T40" fmla="*/ 482 w 680"/>
                <a:gd name="T41" fmla="*/ 369 h 766"/>
                <a:gd name="T42" fmla="*/ 510 w 680"/>
                <a:gd name="T43" fmla="*/ 369 h 766"/>
                <a:gd name="T44" fmla="*/ 482 w 680"/>
                <a:gd name="T45" fmla="*/ 397 h 766"/>
                <a:gd name="T46" fmla="*/ 510 w 680"/>
                <a:gd name="T47" fmla="*/ 426 h 766"/>
                <a:gd name="T48" fmla="*/ 510 w 680"/>
                <a:gd name="T49" fmla="*/ 482 h 766"/>
                <a:gd name="T50" fmla="*/ 482 w 680"/>
                <a:gd name="T51" fmla="*/ 454 h 766"/>
                <a:gd name="T52" fmla="*/ 453 w 680"/>
                <a:gd name="T53" fmla="*/ 482 h 766"/>
                <a:gd name="T54" fmla="*/ 453 w 680"/>
                <a:gd name="T55" fmla="*/ 539 h 766"/>
                <a:gd name="T56" fmla="*/ 425 w 680"/>
                <a:gd name="T57" fmla="*/ 511 h 766"/>
                <a:gd name="T58" fmla="*/ 397 w 680"/>
                <a:gd name="T59" fmla="*/ 539 h 766"/>
                <a:gd name="T60" fmla="*/ 397 w 680"/>
                <a:gd name="T61" fmla="*/ 624 h 766"/>
                <a:gd name="T62" fmla="*/ 368 w 680"/>
                <a:gd name="T63" fmla="*/ 596 h 766"/>
                <a:gd name="T64" fmla="*/ 340 w 680"/>
                <a:gd name="T65" fmla="*/ 624 h 766"/>
                <a:gd name="T66" fmla="*/ 397 w 680"/>
                <a:gd name="T67" fmla="*/ 681 h 766"/>
                <a:gd name="T68" fmla="*/ 340 w 680"/>
                <a:gd name="T69" fmla="*/ 681 h 766"/>
                <a:gd name="T70" fmla="*/ 312 w 680"/>
                <a:gd name="T71" fmla="*/ 737 h 766"/>
                <a:gd name="T72" fmla="*/ 255 w 680"/>
                <a:gd name="T73" fmla="*/ 766 h 766"/>
                <a:gd name="T74" fmla="*/ 170 w 680"/>
                <a:gd name="T75" fmla="*/ 766 h 766"/>
                <a:gd name="T76" fmla="*/ 170 w 680"/>
                <a:gd name="T77" fmla="*/ 681 h 766"/>
                <a:gd name="T78" fmla="*/ 198 w 680"/>
                <a:gd name="T79" fmla="*/ 652 h 766"/>
                <a:gd name="T80" fmla="*/ 170 w 680"/>
                <a:gd name="T81" fmla="*/ 624 h 766"/>
                <a:gd name="T82" fmla="*/ 142 w 680"/>
                <a:gd name="T83" fmla="*/ 624 h 766"/>
                <a:gd name="T84" fmla="*/ 113 w 680"/>
                <a:gd name="T85" fmla="*/ 652 h 766"/>
                <a:gd name="T86" fmla="*/ 57 w 680"/>
                <a:gd name="T87" fmla="*/ 652 h 766"/>
                <a:gd name="T88" fmla="*/ 57 w 680"/>
                <a:gd name="T89" fmla="*/ 624 h 766"/>
                <a:gd name="T90" fmla="*/ 57 w 680"/>
                <a:gd name="T91" fmla="*/ 596 h 766"/>
                <a:gd name="T92" fmla="*/ 0 w 680"/>
                <a:gd name="T93" fmla="*/ 596 h 766"/>
                <a:gd name="T94" fmla="*/ 85 w 680"/>
                <a:gd name="T95" fmla="*/ 567 h 766"/>
                <a:gd name="T96" fmla="*/ 57 w 680"/>
                <a:gd name="T97" fmla="*/ 511 h 766"/>
                <a:gd name="T98" fmla="*/ 113 w 680"/>
                <a:gd name="T99" fmla="*/ 482 h 766"/>
                <a:gd name="T100" fmla="*/ 57 w 680"/>
                <a:gd name="T101" fmla="*/ 454 h 766"/>
                <a:gd name="T102" fmla="*/ 28 w 680"/>
                <a:gd name="T103" fmla="*/ 397 h 766"/>
                <a:gd name="T104" fmla="*/ 0 w 680"/>
                <a:gd name="T105" fmla="*/ 284 h 766"/>
                <a:gd name="T106" fmla="*/ 57 w 680"/>
                <a:gd name="T107" fmla="*/ 199 h 766"/>
                <a:gd name="T108" fmla="*/ 0 w 680"/>
                <a:gd name="T109" fmla="*/ 142 h 766"/>
                <a:gd name="T110" fmla="*/ 57 w 680"/>
                <a:gd name="T11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0" h="766">
                  <a:moveTo>
                    <a:pt x="57" y="29"/>
                  </a:moveTo>
                  <a:lnTo>
                    <a:pt x="85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255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57"/>
                  </a:lnTo>
                  <a:lnTo>
                    <a:pt x="510" y="114"/>
                  </a:lnTo>
                  <a:lnTo>
                    <a:pt x="538" y="57"/>
                  </a:lnTo>
                  <a:lnTo>
                    <a:pt x="624" y="57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652" y="199"/>
                  </a:lnTo>
                  <a:lnTo>
                    <a:pt x="624" y="170"/>
                  </a:lnTo>
                  <a:lnTo>
                    <a:pt x="595" y="170"/>
                  </a:lnTo>
                  <a:lnTo>
                    <a:pt x="595" y="227"/>
                  </a:lnTo>
                  <a:lnTo>
                    <a:pt x="538" y="256"/>
                  </a:lnTo>
                  <a:lnTo>
                    <a:pt x="538" y="284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510" y="369"/>
                  </a:lnTo>
                  <a:lnTo>
                    <a:pt x="482" y="397"/>
                  </a:lnTo>
                  <a:lnTo>
                    <a:pt x="510" y="426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53" y="482"/>
                  </a:lnTo>
                  <a:lnTo>
                    <a:pt x="453" y="539"/>
                  </a:lnTo>
                  <a:lnTo>
                    <a:pt x="425" y="511"/>
                  </a:lnTo>
                  <a:lnTo>
                    <a:pt x="397" y="539"/>
                  </a:lnTo>
                  <a:lnTo>
                    <a:pt x="397" y="624"/>
                  </a:lnTo>
                  <a:lnTo>
                    <a:pt x="368" y="596"/>
                  </a:lnTo>
                  <a:lnTo>
                    <a:pt x="340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652"/>
                  </a:lnTo>
                  <a:lnTo>
                    <a:pt x="57" y="652"/>
                  </a:lnTo>
                  <a:lnTo>
                    <a:pt x="57" y="624"/>
                  </a:lnTo>
                  <a:lnTo>
                    <a:pt x="57" y="596"/>
                  </a:lnTo>
                  <a:lnTo>
                    <a:pt x="0" y="596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113" y="482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0" y="284"/>
                  </a:lnTo>
                  <a:lnTo>
                    <a:pt x="57" y="199"/>
                  </a:lnTo>
                  <a:lnTo>
                    <a:pt x="0" y="142"/>
                  </a:lnTo>
                  <a:lnTo>
                    <a:pt x="57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99359A06-B318-44DD-8F42-32A81F827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777"/>
              <a:ext cx="793" cy="567"/>
            </a:xfrm>
            <a:custGeom>
              <a:avLst/>
              <a:gdLst>
                <a:gd name="T0" fmla="*/ 708 w 793"/>
                <a:gd name="T1" fmla="*/ 567 h 567"/>
                <a:gd name="T2" fmla="*/ 793 w 793"/>
                <a:gd name="T3" fmla="*/ 425 h 567"/>
                <a:gd name="T4" fmla="*/ 652 w 793"/>
                <a:gd name="T5" fmla="*/ 340 h 567"/>
                <a:gd name="T6" fmla="*/ 595 w 793"/>
                <a:gd name="T7" fmla="*/ 340 h 567"/>
                <a:gd name="T8" fmla="*/ 567 w 793"/>
                <a:gd name="T9" fmla="*/ 397 h 567"/>
                <a:gd name="T10" fmla="*/ 538 w 793"/>
                <a:gd name="T11" fmla="*/ 340 h 567"/>
                <a:gd name="T12" fmla="*/ 567 w 793"/>
                <a:gd name="T13" fmla="*/ 312 h 567"/>
                <a:gd name="T14" fmla="*/ 453 w 793"/>
                <a:gd name="T15" fmla="*/ 312 h 567"/>
                <a:gd name="T16" fmla="*/ 425 w 793"/>
                <a:gd name="T17" fmla="*/ 255 h 567"/>
                <a:gd name="T18" fmla="*/ 453 w 793"/>
                <a:gd name="T19" fmla="*/ 227 h 567"/>
                <a:gd name="T20" fmla="*/ 368 w 793"/>
                <a:gd name="T21" fmla="*/ 142 h 567"/>
                <a:gd name="T22" fmla="*/ 368 w 793"/>
                <a:gd name="T23" fmla="*/ 198 h 567"/>
                <a:gd name="T24" fmla="*/ 311 w 793"/>
                <a:gd name="T25" fmla="*/ 113 h 567"/>
                <a:gd name="T26" fmla="*/ 255 w 793"/>
                <a:gd name="T27" fmla="*/ 85 h 567"/>
                <a:gd name="T28" fmla="*/ 283 w 793"/>
                <a:gd name="T29" fmla="*/ 28 h 567"/>
                <a:gd name="T30" fmla="*/ 198 w 793"/>
                <a:gd name="T31" fmla="*/ 28 h 567"/>
                <a:gd name="T32" fmla="*/ 141 w 793"/>
                <a:gd name="T33" fmla="*/ 57 h 567"/>
                <a:gd name="T34" fmla="*/ 113 w 793"/>
                <a:gd name="T35" fmla="*/ 0 h 567"/>
                <a:gd name="T36" fmla="*/ 85 w 793"/>
                <a:gd name="T37" fmla="*/ 85 h 567"/>
                <a:gd name="T38" fmla="*/ 28 w 793"/>
                <a:gd name="T39" fmla="*/ 85 h 567"/>
                <a:gd name="T40" fmla="*/ 56 w 793"/>
                <a:gd name="T41" fmla="*/ 142 h 567"/>
                <a:gd name="T42" fmla="*/ 85 w 793"/>
                <a:gd name="T43" fmla="*/ 198 h 567"/>
                <a:gd name="T44" fmla="*/ 85 w 793"/>
                <a:gd name="T45" fmla="*/ 227 h 567"/>
                <a:gd name="T46" fmla="*/ 141 w 793"/>
                <a:gd name="T47" fmla="*/ 255 h 567"/>
                <a:gd name="T48" fmla="*/ 113 w 793"/>
                <a:gd name="T49" fmla="*/ 283 h 567"/>
                <a:gd name="T50" fmla="*/ 56 w 793"/>
                <a:gd name="T51" fmla="*/ 255 h 567"/>
                <a:gd name="T52" fmla="*/ 28 w 793"/>
                <a:gd name="T53" fmla="*/ 312 h 567"/>
                <a:gd name="T54" fmla="*/ 0 w 793"/>
                <a:gd name="T55" fmla="*/ 312 h 567"/>
                <a:gd name="T56" fmla="*/ 0 w 793"/>
                <a:gd name="T57" fmla="*/ 397 h 567"/>
                <a:gd name="T58" fmla="*/ 113 w 793"/>
                <a:gd name="T59" fmla="*/ 397 h 567"/>
                <a:gd name="T60" fmla="*/ 226 w 793"/>
                <a:gd name="T61" fmla="*/ 368 h 567"/>
                <a:gd name="T62" fmla="*/ 283 w 793"/>
                <a:gd name="T63" fmla="*/ 397 h 567"/>
                <a:gd name="T64" fmla="*/ 255 w 793"/>
                <a:gd name="T65" fmla="*/ 425 h 567"/>
                <a:gd name="T66" fmla="*/ 368 w 793"/>
                <a:gd name="T67" fmla="*/ 482 h 567"/>
                <a:gd name="T68" fmla="*/ 396 w 793"/>
                <a:gd name="T69" fmla="*/ 425 h 567"/>
                <a:gd name="T70" fmla="*/ 482 w 793"/>
                <a:gd name="T71" fmla="*/ 425 h 567"/>
                <a:gd name="T72" fmla="*/ 538 w 793"/>
                <a:gd name="T73" fmla="*/ 482 h 567"/>
                <a:gd name="T74" fmla="*/ 538 w 793"/>
                <a:gd name="T75" fmla="*/ 538 h 567"/>
                <a:gd name="T76" fmla="*/ 708 w 793"/>
                <a:gd name="T7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3" h="567">
                  <a:moveTo>
                    <a:pt x="708" y="567"/>
                  </a:moveTo>
                  <a:lnTo>
                    <a:pt x="793" y="425"/>
                  </a:lnTo>
                  <a:lnTo>
                    <a:pt x="652" y="340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538" y="340"/>
                  </a:lnTo>
                  <a:lnTo>
                    <a:pt x="567" y="312"/>
                  </a:lnTo>
                  <a:lnTo>
                    <a:pt x="453" y="312"/>
                  </a:lnTo>
                  <a:lnTo>
                    <a:pt x="425" y="255"/>
                  </a:lnTo>
                  <a:lnTo>
                    <a:pt x="453" y="227"/>
                  </a:lnTo>
                  <a:lnTo>
                    <a:pt x="368" y="142"/>
                  </a:lnTo>
                  <a:lnTo>
                    <a:pt x="368" y="198"/>
                  </a:lnTo>
                  <a:lnTo>
                    <a:pt x="311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28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85" y="198"/>
                  </a:lnTo>
                  <a:lnTo>
                    <a:pt x="85" y="227"/>
                  </a:lnTo>
                  <a:lnTo>
                    <a:pt x="141" y="255"/>
                  </a:lnTo>
                  <a:lnTo>
                    <a:pt x="113" y="283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0" y="312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226" y="368"/>
                  </a:lnTo>
                  <a:lnTo>
                    <a:pt x="283" y="397"/>
                  </a:lnTo>
                  <a:lnTo>
                    <a:pt x="255" y="425"/>
                  </a:lnTo>
                  <a:lnTo>
                    <a:pt x="368" y="482"/>
                  </a:lnTo>
                  <a:lnTo>
                    <a:pt x="396" y="425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38" y="538"/>
                  </a:lnTo>
                  <a:lnTo>
                    <a:pt x="708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6EF8D6D1-1494-4E04-A3A0-8FC39264E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720"/>
              <a:ext cx="397" cy="482"/>
            </a:xfrm>
            <a:custGeom>
              <a:avLst/>
              <a:gdLst>
                <a:gd name="T0" fmla="*/ 198 w 397"/>
                <a:gd name="T1" fmla="*/ 482 h 482"/>
                <a:gd name="T2" fmla="*/ 340 w 397"/>
                <a:gd name="T3" fmla="*/ 255 h 482"/>
                <a:gd name="T4" fmla="*/ 397 w 397"/>
                <a:gd name="T5" fmla="*/ 142 h 482"/>
                <a:gd name="T6" fmla="*/ 340 w 397"/>
                <a:gd name="T7" fmla="*/ 85 h 482"/>
                <a:gd name="T8" fmla="*/ 198 w 397"/>
                <a:gd name="T9" fmla="*/ 0 h 482"/>
                <a:gd name="T10" fmla="*/ 198 w 397"/>
                <a:gd name="T11" fmla="*/ 57 h 482"/>
                <a:gd name="T12" fmla="*/ 227 w 397"/>
                <a:gd name="T13" fmla="*/ 85 h 482"/>
                <a:gd name="T14" fmla="*/ 170 w 397"/>
                <a:gd name="T15" fmla="*/ 85 h 482"/>
                <a:gd name="T16" fmla="*/ 170 w 397"/>
                <a:gd name="T17" fmla="*/ 114 h 482"/>
                <a:gd name="T18" fmla="*/ 113 w 397"/>
                <a:gd name="T19" fmla="*/ 114 h 482"/>
                <a:gd name="T20" fmla="*/ 142 w 397"/>
                <a:gd name="T21" fmla="*/ 199 h 482"/>
                <a:gd name="T22" fmla="*/ 113 w 397"/>
                <a:gd name="T23" fmla="*/ 255 h 482"/>
                <a:gd name="T24" fmla="*/ 0 w 397"/>
                <a:gd name="T25" fmla="*/ 255 h 482"/>
                <a:gd name="T26" fmla="*/ 0 w 397"/>
                <a:gd name="T27" fmla="*/ 284 h 482"/>
                <a:gd name="T28" fmla="*/ 85 w 397"/>
                <a:gd name="T29" fmla="*/ 340 h 482"/>
                <a:gd name="T30" fmla="*/ 57 w 397"/>
                <a:gd name="T31" fmla="*/ 397 h 482"/>
                <a:gd name="T32" fmla="*/ 198 w 397"/>
                <a:gd name="T3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482">
                  <a:moveTo>
                    <a:pt x="198" y="482"/>
                  </a:moveTo>
                  <a:lnTo>
                    <a:pt x="340" y="255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42" y="199"/>
                  </a:lnTo>
                  <a:lnTo>
                    <a:pt x="113" y="255"/>
                  </a:lnTo>
                  <a:lnTo>
                    <a:pt x="0" y="255"/>
                  </a:lnTo>
                  <a:lnTo>
                    <a:pt x="0" y="284"/>
                  </a:lnTo>
                  <a:lnTo>
                    <a:pt x="85" y="340"/>
                  </a:lnTo>
                  <a:lnTo>
                    <a:pt x="57" y="397"/>
                  </a:lnTo>
                  <a:lnTo>
                    <a:pt x="198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23D7526A-61D5-402C-B2B7-F3532A16A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352"/>
              <a:ext cx="766" cy="822"/>
            </a:xfrm>
            <a:custGeom>
              <a:avLst/>
              <a:gdLst>
                <a:gd name="T0" fmla="*/ 737 w 766"/>
                <a:gd name="T1" fmla="*/ 368 h 822"/>
                <a:gd name="T2" fmla="*/ 737 w 766"/>
                <a:gd name="T3" fmla="*/ 425 h 822"/>
                <a:gd name="T4" fmla="*/ 766 w 766"/>
                <a:gd name="T5" fmla="*/ 453 h 822"/>
                <a:gd name="T6" fmla="*/ 709 w 766"/>
                <a:gd name="T7" fmla="*/ 453 h 822"/>
                <a:gd name="T8" fmla="*/ 709 w 766"/>
                <a:gd name="T9" fmla="*/ 482 h 822"/>
                <a:gd name="T10" fmla="*/ 652 w 766"/>
                <a:gd name="T11" fmla="*/ 482 h 822"/>
                <a:gd name="T12" fmla="*/ 681 w 766"/>
                <a:gd name="T13" fmla="*/ 567 h 822"/>
                <a:gd name="T14" fmla="*/ 652 w 766"/>
                <a:gd name="T15" fmla="*/ 623 h 822"/>
                <a:gd name="T16" fmla="*/ 539 w 766"/>
                <a:gd name="T17" fmla="*/ 623 h 822"/>
                <a:gd name="T18" fmla="*/ 539 w 766"/>
                <a:gd name="T19" fmla="*/ 652 h 822"/>
                <a:gd name="T20" fmla="*/ 624 w 766"/>
                <a:gd name="T21" fmla="*/ 708 h 822"/>
                <a:gd name="T22" fmla="*/ 596 w 766"/>
                <a:gd name="T23" fmla="*/ 765 h 822"/>
                <a:gd name="T24" fmla="*/ 539 w 766"/>
                <a:gd name="T25" fmla="*/ 765 h 822"/>
                <a:gd name="T26" fmla="*/ 511 w 766"/>
                <a:gd name="T27" fmla="*/ 822 h 822"/>
                <a:gd name="T28" fmla="*/ 482 w 766"/>
                <a:gd name="T29" fmla="*/ 765 h 822"/>
                <a:gd name="T30" fmla="*/ 511 w 766"/>
                <a:gd name="T31" fmla="*/ 737 h 822"/>
                <a:gd name="T32" fmla="*/ 397 w 766"/>
                <a:gd name="T33" fmla="*/ 737 h 822"/>
                <a:gd name="T34" fmla="*/ 369 w 766"/>
                <a:gd name="T35" fmla="*/ 680 h 822"/>
                <a:gd name="T36" fmla="*/ 397 w 766"/>
                <a:gd name="T37" fmla="*/ 652 h 822"/>
                <a:gd name="T38" fmla="*/ 312 w 766"/>
                <a:gd name="T39" fmla="*/ 567 h 822"/>
                <a:gd name="T40" fmla="*/ 312 w 766"/>
                <a:gd name="T41" fmla="*/ 623 h 822"/>
                <a:gd name="T42" fmla="*/ 255 w 766"/>
                <a:gd name="T43" fmla="*/ 538 h 822"/>
                <a:gd name="T44" fmla="*/ 199 w 766"/>
                <a:gd name="T45" fmla="*/ 510 h 822"/>
                <a:gd name="T46" fmla="*/ 227 w 766"/>
                <a:gd name="T47" fmla="*/ 453 h 822"/>
                <a:gd name="T48" fmla="*/ 142 w 766"/>
                <a:gd name="T49" fmla="*/ 453 h 822"/>
                <a:gd name="T50" fmla="*/ 85 w 766"/>
                <a:gd name="T51" fmla="*/ 482 h 822"/>
                <a:gd name="T52" fmla="*/ 57 w 766"/>
                <a:gd name="T53" fmla="*/ 425 h 822"/>
                <a:gd name="T54" fmla="*/ 0 w 766"/>
                <a:gd name="T55" fmla="*/ 397 h 822"/>
                <a:gd name="T56" fmla="*/ 0 w 766"/>
                <a:gd name="T57" fmla="*/ 368 h 822"/>
                <a:gd name="T58" fmla="*/ 227 w 766"/>
                <a:gd name="T59" fmla="*/ 255 h 822"/>
                <a:gd name="T60" fmla="*/ 199 w 766"/>
                <a:gd name="T61" fmla="*/ 198 h 822"/>
                <a:gd name="T62" fmla="*/ 227 w 766"/>
                <a:gd name="T63" fmla="*/ 170 h 822"/>
                <a:gd name="T64" fmla="*/ 199 w 766"/>
                <a:gd name="T65" fmla="*/ 141 h 822"/>
                <a:gd name="T66" fmla="*/ 142 w 766"/>
                <a:gd name="T67" fmla="*/ 141 h 822"/>
                <a:gd name="T68" fmla="*/ 114 w 766"/>
                <a:gd name="T69" fmla="*/ 113 h 822"/>
                <a:gd name="T70" fmla="*/ 142 w 766"/>
                <a:gd name="T71" fmla="*/ 85 h 822"/>
                <a:gd name="T72" fmla="*/ 114 w 766"/>
                <a:gd name="T73" fmla="*/ 28 h 822"/>
                <a:gd name="T74" fmla="*/ 170 w 766"/>
                <a:gd name="T75" fmla="*/ 0 h 822"/>
                <a:gd name="T76" fmla="*/ 199 w 766"/>
                <a:gd name="T77" fmla="*/ 28 h 822"/>
                <a:gd name="T78" fmla="*/ 227 w 766"/>
                <a:gd name="T79" fmla="*/ 0 h 822"/>
                <a:gd name="T80" fmla="*/ 284 w 766"/>
                <a:gd name="T81" fmla="*/ 56 h 822"/>
                <a:gd name="T82" fmla="*/ 255 w 766"/>
                <a:gd name="T83" fmla="*/ 113 h 822"/>
                <a:gd name="T84" fmla="*/ 199 w 766"/>
                <a:gd name="T85" fmla="*/ 113 h 822"/>
                <a:gd name="T86" fmla="*/ 284 w 766"/>
                <a:gd name="T87" fmla="*/ 170 h 822"/>
                <a:gd name="T88" fmla="*/ 284 w 766"/>
                <a:gd name="T89" fmla="*/ 141 h 822"/>
                <a:gd name="T90" fmla="*/ 312 w 766"/>
                <a:gd name="T91" fmla="*/ 141 h 822"/>
                <a:gd name="T92" fmla="*/ 340 w 766"/>
                <a:gd name="T93" fmla="*/ 113 h 822"/>
                <a:gd name="T94" fmla="*/ 397 w 766"/>
                <a:gd name="T95" fmla="*/ 170 h 822"/>
                <a:gd name="T96" fmla="*/ 426 w 766"/>
                <a:gd name="T97" fmla="*/ 141 h 822"/>
                <a:gd name="T98" fmla="*/ 454 w 766"/>
                <a:gd name="T99" fmla="*/ 170 h 822"/>
                <a:gd name="T100" fmla="*/ 511 w 766"/>
                <a:gd name="T101" fmla="*/ 170 h 822"/>
                <a:gd name="T102" fmla="*/ 511 w 766"/>
                <a:gd name="T103" fmla="*/ 255 h 822"/>
                <a:gd name="T104" fmla="*/ 567 w 766"/>
                <a:gd name="T105" fmla="*/ 283 h 822"/>
                <a:gd name="T106" fmla="*/ 596 w 766"/>
                <a:gd name="T107" fmla="*/ 255 h 822"/>
                <a:gd name="T108" fmla="*/ 652 w 766"/>
                <a:gd name="T109" fmla="*/ 255 h 822"/>
                <a:gd name="T110" fmla="*/ 681 w 766"/>
                <a:gd name="T111" fmla="*/ 226 h 822"/>
                <a:gd name="T112" fmla="*/ 709 w 766"/>
                <a:gd name="T113" fmla="*/ 226 h 822"/>
                <a:gd name="T114" fmla="*/ 737 w 766"/>
                <a:gd name="T115" fmla="*/ 36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822">
                  <a:moveTo>
                    <a:pt x="737" y="368"/>
                  </a:moveTo>
                  <a:lnTo>
                    <a:pt x="737" y="425"/>
                  </a:lnTo>
                  <a:lnTo>
                    <a:pt x="766" y="453"/>
                  </a:lnTo>
                  <a:lnTo>
                    <a:pt x="709" y="453"/>
                  </a:lnTo>
                  <a:lnTo>
                    <a:pt x="709" y="482"/>
                  </a:lnTo>
                  <a:lnTo>
                    <a:pt x="652" y="482"/>
                  </a:lnTo>
                  <a:lnTo>
                    <a:pt x="681" y="567"/>
                  </a:lnTo>
                  <a:lnTo>
                    <a:pt x="652" y="623"/>
                  </a:lnTo>
                  <a:lnTo>
                    <a:pt x="539" y="623"/>
                  </a:lnTo>
                  <a:lnTo>
                    <a:pt x="539" y="652"/>
                  </a:lnTo>
                  <a:lnTo>
                    <a:pt x="624" y="708"/>
                  </a:lnTo>
                  <a:lnTo>
                    <a:pt x="596" y="765"/>
                  </a:lnTo>
                  <a:lnTo>
                    <a:pt x="539" y="765"/>
                  </a:lnTo>
                  <a:lnTo>
                    <a:pt x="511" y="822"/>
                  </a:lnTo>
                  <a:lnTo>
                    <a:pt x="482" y="765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312" y="623"/>
                  </a:lnTo>
                  <a:lnTo>
                    <a:pt x="255" y="538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227" y="255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199" y="141"/>
                  </a:lnTo>
                  <a:lnTo>
                    <a:pt x="142" y="141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14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312" y="141"/>
                  </a:lnTo>
                  <a:lnTo>
                    <a:pt x="340" y="113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67" y="283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81" y="226"/>
                  </a:lnTo>
                  <a:lnTo>
                    <a:pt x="709" y="226"/>
                  </a:lnTo>
                  <a:lnTo>
                    <a:pt x="737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86B1AAE7-0789-446A-8213-88878347F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010"/>
              <a:ext cx="1050" cy="850"/>
            </a:xfrm>
            <a:custGeom>
              <a:avLst/>
              <a:gdLst>
                <a:gd name="T0" fmla="*/ 766 w 1049"/>
                <a:gd name="T1" fmla="*/ 851 h 851"/>
                <a:gd name="T2" fmla="*/ 709 w 1049"/>
                <a:gd name="T3" fmla="*/ 794 h 851"/>
                <a:gd name="T4" fmla="*/ 567 w 1049"/>
                <a:gd name="T5" fmla="*/ 709 h 851"/>
                <a:gd name="T6" fmla="*/ 539 w 1049"/>
                <a:gd name="T7" fmla="*/ 567 h 851"/>
                <a:gd name="T8" fmla="*/ 511 w 1049"/>
                <a:gd name="T9" fmla="*/ 567 h 851"/>
                <a:gd name="T10" fmla="*/ 482 w 1049"/>
                <a:gd name="T11" fmla="*/ 596 h 851"/>
                <a:gd name="T12" fmla="*/ 426 w 1049"/>
                <a:gd name="T13" fmla="*/ 596 h 851"/>
                <a:gd name="T14" fmla="*/ 397 w 1049"/>
                <a:gd name="T15" fmla="*/ 624 h 851"/>
                <a:gd name="T16" fmla="*/ 341 w 1049"/>
                <a:gd name="T17" fmla="*/ 596 h 851"/>
                <a:gd name="T18" fmla="*/ 341 w 1049"/>
                <a:gd name="T19" fmla="*/ 511 h 851"/>
                <a:gd name="T20" fmla="*/ 284 w 1049"/>
                <a:gd name="T21" fmla="*/ 511 h 851"/>
                <a:gd name="T22" fmla="*/ 256 w 1049"/>
                <a:gd name="T23" fmla="*/ 482 h 851"/>
                <a:gd name="T24" fmla="*/ 227 w 1049"/>
                <a:gd name="T25" fmla="*/ 511 h 851"/>
                <a:gd name="T26" fmla="*/ 170 w 1049"/>
                <a:gd name="T27" fmla="*/ 454 h 851"/>
                <a:gd name="T28" fmla="*/ 142 w 1049"/>
                <a:gd name="T29" fmla="*/ 482 h 851"/>
                <a:gd name="T30" fmla="*/ 114 w 1049"/>
                <a:gd name="T31" fmla="*/ 482 h 851"/>
                <a:gd name="T32" fmla="*/ 114 w 1049"/>
                <a:gd name="T33" fmla="*/ 511 h 851"/>
                <a:gd name="T34" fmla="*/ 29 w 1049"/>
                <a:gd name="T35" fmla="*/ 454 h 851"/>
                <a:gd name="T36" fmla="*/ 85 w 1049"/>
                <a:gd name="T37" fmla="*/ 454 h 851"/>
                <a:gd name="T38" fmla="*/ 114 w 1049"/>
                <a:gd name="T39" fmla="*/ 397 h 851"/>
                <a:gd name="T40" fmla="*/ 57 w 1049"/>
                <a:gd name="T41" fmla="*/ 341 h 851"/>
                <a:gd name="T42" fmla="*/ 29 w 1049"/>
                <a:gd name="T43" fmla="*/ 284 h 851"/>
                <a:gd name="T44" fmla="*/ 29 w 1049"/>
                <a:gd name="T45" fmla="*/ 227 h 851"/>
                <a:gd name="T46" fmla="*/ 0 w 1049"/>
                <a:gd name="T47" fmla="*/ 227 h 851"/>
                <a:gd name="T48" fmla="*/ 57 w 1049"/>
                <a:gd name="T49" fmla="*/ 199 h 851"/>
                <a:gd name="T50" fmla="*/ 57 w 1049"/>
                <a:gd name="T51" fmla="*/ 171 h 851"/>
                <a:gd name="T52" fmla="*/ 114 w 1049"/>
                <a:gd name="T53" fmla="*/ 142 h 851"/>
                <a:gd name="T54" fmla="*/ 170 w 1049"/>
                <a:gd name="T55" fmla="*/ 171 h 851"/>
                <a:gd name="T56" fmla="*/ 170 w 1049"/>
                <a:gd name="T57" fmla="*/ 142 h 851"/>
                <a:gd name="T58" fmla="*/ 114 w 1049"/>
                <a:gd name="T59" fmla="*/ 114 h 851"/>
                <a:gd name="T60" fmla="*/ 114 w 1049"/>
                <a:gd name="T61" fmla="*/ 85 h 851"/>
                <a:gd name="T62" fmla="*/ 170 w 1049"/>
                <a:gd name="T63" fmla="*/ 85 h 851"/>
                <a:gd name="T64" fmla="*/ 142 w 1049"/>
                <a:gd name="T65" fmla="*/ 29 h 851"/>
                <a:gd name="T66" fmla="*/ 227 w 1049"/>
                <a:gd name="T67" fmla="*/ 0 h 851"/>
                <a:gd name="T68" fmla="*/ 256 w 1049"/>
                <a:gd name="T69" fmla="*/ 29 h 851"/>
                <a:gd name="T70" fmla="*/ 256 w 1049"/>
                <a:gd name="T71" fmla="*/ 0 h 851"/>
                <a:gd name="T72" fmla="*/ 284 w 1049"/>
                <a:gd name="T73" fmla="*/ 29 h 851"/>
                <a:gd name="T74" fmla="*/ 312 w 1049"/>
                <a:gd name="T75" fmla="*/ 29 h 851"/>
                <a:gd name="T76" fmla="*/ 369 w 1049"/>
                <a:gd name="T77" fmla="*/ 57 h 851"/>
                <a:gd name="T78" fmla="*/ 454 w 1049"/>
                <a:gd name="T79" fmla="*/ 57 h 851"/>
                <a:gd name="T80" fmla="*/ 482 w 1049"/>
                <a:gd name="T81" fmla="*/ 29 h 851"/>
                <a:gd name="T82" fmla="*/ 567 w 1049"/>
                <a:gd name="T83" fmla="*/ 57 h 851"/>
                <a:gd name="T84" fmla="*/ 596 w 1049"/>
                <a:gd name="T85" fmla="*/ 85 h 851"/>
                <a:gd name="T86" fmla="*/ 624 w 1049"/>
                <a:gd name="T87" fmla="*/ 171 h 851"/>
                <a:gd name="T88" fmla="*/ 681 w 1049"/>
                <a:gd name="T89" fmla="*/ 142 h 851"/>
                <a:gd name="T90" fmla="*/ 823 w 1049"/>
                <a:gd name="T91" fmla="*/ 199 h 851"/>
                <a:gd name="T92" fmla="*/ 737 w 1049"/>
                <a:gd name="T93" fmla="*/ 227 h 851"/>
                <a:gd name="T94" fmla="*/ 766 w 1049"/>
                <a:gd name="T95" fmla="*/ 284 h 851"/>
                <a:gd name="T96" fmla="*/ 851 w 1049"/>
                <a:gd name="T97" fmla="*/ 341 h 851"/>
                <a:gd name="T98" fmla="*/ 879 w 1049"/>
                <a:gd name="T99" fmla="*/ 312 h 851"/>
                <a:gd name="T100" fmla="*/ 908 w 1049"/>
                <a:gd name="T101" fmla="*/ 369 h 851"/>
                <a:gd name="T102" fmla="*/ 879 w 1049"/>
                <a:gd name="T103" fmla="*/ 397 h 851"/>
                <a:gd name="T104" fmla="*/ 879 w 1049"/>
                <a:gd name="T105" fmla="*/ 426 h 851"/>
                <a:gd name="T106" fmla="*/ 908 w 1049"/>
                <a:gd name="T107" fmla="*/ 454 h 851"/>
                <a:gd name="T108" fmla="*/ 936 w 1049"/>
                <a:gd name="T109" fmla="*/ 426 h 851"/>
                <a:gd name="T110" fmla="*/ 1049 w 1049"/>
                <a:gd name="T111" fmla="*/ 511 h 851"/>
                <a:gd name="T112" fmla="*/ 879 w 1049"/>
                <a:gd name="T113" fmla="*/ 681 h 851"/>
                <a:gd name="T114" fmla="*/ 766 w 1049"/>
                <a:gd name="T115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851">
                  <a:moveTo>
                    <a:pt x="766" y="851"/>
                  </a:moveTo>
                  <a:lnTo>
                    <a:pt x="709" y="794"/>
                  </a:lnTo>
                  <a:lnTo>
                    <a:pt x="567" y="709"/>
                  </a:lnTo>
                  <a:lnTo>
                    <a:pt x="539" y="567"/>
                  </a:lnTo>
                  <a:lnTo>
                    <a:pt x="511" y="567"/>
                  </a:lnTo>
                  <a:lnTo>
                    <a:pt x="482" y="596"/>
                  </a:lnTo>
                  <a:lnTo>
                    <a:pt x="426" y="596"/>
                  </a:lnTo>
                  <a:lnTo>
                    <a:pt x="397" y="624"/>
                  </a:lnTo>
                  <a:lnTo>
                    <a:pt x="341" y="596"/>
                  </a:lnTo>
                  <a:lnTo>
                    <a:pt x="341" y="511"/>
                  </a:lnTo>
                  <a:lnTo>
                    <a:pt x="284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70" y="454"/>
                  </a:lnTo>
                  <a:lnTo>
                    <a:pt x="142" y="482"/>
                  </a:lnTo>
                  <a:lnTo>
                    <a:pt x="114" y="482"/>
                  </a:lnTo>
                  <a:lnTo>
                    <a:pt x="114" y="511"/>
                  </a:lnTo>
                  <a:lnTo>
                    <a:pt x="29" y="454"/>
                  </a:lnTo>
                  <a:lnTo>
                    <a:pt x="85" y="454"/>
                  </a:lnTo>
                  <a:lnTo>
                    <a:pt x="114" y="397"/>
                  </a:lnTo>
                  <a:lnTo>
                    <a:pt x="57" y="341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70" y="171"/>
                  </a:lnTo>
                  <a:lnTo>
                    <a:pt x="170" y="142"/>
                  </a:lnTo>
                  <a:lnTo>
                    <a:pt x="114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227" y="0"/>
                  </a:lnTo>
                  <a:lnTo>
                    <a:pt x="256" y="29"/>
                  </a:lnTo>
                  <a:lnTo>
                    <a:pt x="256" y="0"/>
                  </a:lnTo>
                  <a:lnTo>
                    <a:pt x="284" y="29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482" y="29"/>
                  </a:lnTo>
                  <a:lnTo>
                    <a:pt x="567" y="57"/>
                  </a:lnTo>
                  <a:lnTo>
                    <a:pt x="596" y="85"/>
                  </a:lnTo>
                  <a:lnTo>
                    <a:pt x="624" y="171"/>
                  </a:lnTo>
                  <a:lnTo>
                    <a:pt x="681" y="142"/>
                  </a:lnTo>
                  <a:lnTo>
                    <a:pt x="823" y="199"/>
                  </a:lnTo>
                  <a:lnTo>
                    <a:pt x="737" y="227"/>
                  </a:lnTo>
                  <a:lnTo>
                    <a:pt x="766" y="284"/>
                  </a:lnTo>
                  <a:lnTo>
                    <a:pt x="851" y="341"/>
                  </a:lnTo>
                  <a:lnTo>
                    <a:pt x="879" y="312"/>
                  </a:lnTo>
                  <a:lnTo>
                    <a:pt x="908" y="369"/>
                  </a:lnTo>
                  <a:lnTo>
                    <a:pt x="879" y="397"/>
                  </a:lnTo>
                  <a:lnTo>
                    <a:pt x="879" y="426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1049" y="511"/>
                  </a:lnTo>
                  <a:lnTo>
                    <a:pt x="879" y="681"/>
                  </a:lnTo>
                  <a:lnTo>
                    <a:pt x="766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1668B78E-87C1-4F35-80C5-C1832D655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2813"/>
              <a:ext cx="538" cy="907"/>
            </a:xfrm>
            <a:custGeom>
              <a:avLst/>
              <a:gdLst>
                <a:gd name="T0" fmla="*/ 198 w 538"/>
                <a:gd name="T1" fmla="*/ 907 h 907"/>
                <a:gd name="T2" fmla="*/ 170 w 538"/>
                <a:gd name="T3" fmla="*/ 850 h 907"/>
                <a:gd name="T4" fmla="*/ 170 w 538"/>
                <a:gd name="T5" fmla="*/ 822 h 907"/>
                <a:gd name="T6" fmla="*/ 113 w 538"/>
                <a:gd name="T7" fmla="*/ 765 h 907"/>
                <a:gd name="T8" fmla="*/ 85 w 538"/>
                <a:gd name="T9" fmla="*/ 765 h 907"/>
                <a:gd name="T10" fmla="*/ 85 w 538"/>
                <a:gd name="T11" fmla="*/ 709 h 907"/>
                <a:gd name="T12" fmla="*/ 113 w 538"/>
                <a:gd name="T13" fmla="*/ 680 h 907"/>
                <a:gd name="T14" fmla="*/ 113 w 538"/>
                <a:gd name="T15" fmla="*/ 624 h 907"/>
                <a:gd name="T16" fmla="*/ 113 w 538"/>
                <a:gd name="T17" fmla="*/ 595 h 907"/>
                <a:gd name="T18" fmla="*/ 113 w 538"/>
                <a:gd name="T19" fmla="*/ 567 h 907"/>
                <a:gd name="T20" fmla="*/ 57 w 538"/>
                <a:gd name="T21" fmla="*/ 567 h 907"/>
                <a:gd name="T22" fmla="*/ 57 w 538"/>
                <a:gd name="T23" fmla="*/ 510 h 907"/>
                <a:gd name="T24" fmla="*/ 85 w 538"/>
                <a:gd name="T25" fmla="*/ 482 h 907"/>
                <a:gd name="T26" fmla="*/ 57 w 538"/>
                <a:gd name="T27" fmla="*/ 454 h 907"/>
                <a:gd name="T28" fmla="*/ 0 w 538"/>
                <a:gd name="T29" fmla="*/ 425 h 907"/>
                <a:gd name="T30" fmla="*/ 57 w 538"/>
                <a:gd name="T31" fmla="*/ 369 h 907"/>
                <a:gd name="T32" fmla="*/ 85 w 538"/>
                <a:gd name="T33" fmla="*/ 340 h 907"/>
                <a:gd name="T34" fmla="*/ 85 w 538"/>
                <a:gd name="T35" fmla="*/ 312 h 907"/>
                <a:gd name="T36" fmla="*/ 113 w 538"/>
                <a:gd name="T37" fmla="*/ 312 h 907"/>
                <a:gd name="T38" fmla="*/ 113 w 538"/>
                <a:gd name="T39" fmla="*/ 255 h 907"/>
                <a:gd name="T40" fmla="*/ 142 w 538"/>
                <a:gd name="T41" fmla="*/ 227 h 907"/>
                <a:gd name="T42" fmla="*/ 198 w 538"/>
                <a:gd name="T43" fmla="*/ 227 h 907"/>
                <a:gd name="T44" fmla="*/ 170 w 538"/>
                <a:gd name="T45" fmla="*/ 198 h 907"/>
                <a:gd name="T46" fmla="*/ 227 w 538"/>
                <a:gd name="T47" fmla="*/ 170 h 907"/>
                <a:gd name="T48" fmla="*/ 198 w 538"/>
                <a:gd name="T49" fmla="*/ 113 h 907"/>
                <a:gd name="T50" fmla="*/ 255 w 538"/>
                <a:gd name="T51" fmla="*/ 85 h 907"/>
                <a:gd name="T52" fmla="*/ 227 w 538"/>
                <a:gd name="T53" fmla="*/ 85 h 907"/>
                <a:gd name="T54" fmla="*/ 283 w 538"/>
                <a:gd name="T55" fmla="*/ 0 h 907"/>
                <a:gd name="T56" fmla="*/ 312 w 538"/>
                <a:gd name="T57" fmla="*/ 28 h 907"/>
                <a:gd name="T58" fmla="*/ 340 w 538"/>
                <a:gd name="T59" fmla="*/ 28 h 907"/>
                <a:gd name="T60" fmla="*/ 340 w 538"/>
                <a:gd name="T61" fmla="*/ 85 h 907"/>
                <a:gd name="T62" fmla="*/ 397 w 538"/>
                <a:gd name="T63" fmla="*/ 57 h 907"/>
                <a:gd name="T64" fmla="*/ 368 w 538"/>
                <a:gd name="T65" fmla="*/ 170 h 907"/>
                <a:gd name="T66" fmla="*/ 397 w 538"/>
                <a:gd name="T67" fmla="*/ 198 h 907"/>
                <a:gd name="T68" fmla="*/ 510 w 538"/>
                <a:gd name="T69" fmla="*/ 227 h 907"/>
                <a:gd name="T70" fmla="*/ 538 w 538"/>
                <a:gd name="T71" fmla="*/ 283 h 907"/>
                <a:gd name="T72" fmla="*/ 482 w 538"/>
                <a:gd name="T73" fmla="*/ 283 h 907"/>
                <a:gd name="T74" fmla="*/ 482 w 538"/>
                <a:gd name="T75" fmla="*/ 312 h 907"/>
                <a:gd name="T76" fmla="*/ 538 w 538"/>
                <a:gd name="T77" fmla="*/ 340 h 907"/>
                <a:gd name="T78" fmla="*/ 538 w 538"/>
                <a:gd name="T79" fmla="*/ 369 h 907"/>
                <a:gd name="T80" fmla="*/ 482 w 538"/>
                <a:gd name="T81" fmla="*/ 340 h 907"/>
                <a:gd name="T82" fmla="*/ 425 w 538"/>
                <a:gd name="T83" fmla="*/ 369 h 907"/>
                <a:gd name="T84" fmla="*/ 425 w 538"/>
                <a:gd name="T85" fmla="*/ 397 h 907"/>
                <a:gd name="T86" fmla="*/ 368 w 538"/>
                <a:gd name="T87" fmla="*/ 425 h 907"/>
                <a:gd name="T88" fmla="*/ 397 w 538"/>
                <a:gd name="T89" fmla="*/ 425 h 907"/>
                <a:gd name="T90" fmla="*/ 397 w 538"/>
                <a:gd name="T91" fmla="*/ 482 h 907"/>
                <a:gd name="T92" fmla="*/ 425 w 538"/>
                <a:gd name="T93" fmla="*/ 539 h 907"/>
                <a:gd name="T94" fmla="*/ 397 w 538"/>
                <a:gd name="T95" fmla="*/ 567 h 907"/>
                <a:gd name="T96" fmla="*/ 368 w 538"/>
                <a:gd name="T97" fmla="*/ 539 h 907"/>
                <a:gd name="T98" fmla="*/ 312 w 538"/>
                <a:gd name="T99" fmla="*/ 567 h 907"/>
                <a:gd name="T100" fmla="*/ 340 w 538"/>
                <a:gd name="T101" fmla="*/ 624 h 907"/>
                <a:gd name="T102" fmla="*/ 312 w 538"/>
                <a:gd name="T103" fmla="*/ 652 h 907"/>
                <a:gd name="T104" fmla="*/ 340 w 538"/>
                <a:gd name="T105" fmla="*/ 680 h 907"/>
                <a:gd name="T106" fmla="*/ 397 w 538"/>
                <a:gd name="T107" fmla="*/ 680 h 907"/>
                <a:gd name="T108" fmla="*/ 425 w 538"/>
                <a:gd name="T109" fmla="*/ 709 h 907"/>
                <a:gd name="T110" fmla="*/ 397 w 538"/>
                <a:gd name="T111" fmla="*/ 737 h 907"/>
                <a:gd name="T112" fmla="*/ 425 w 538"/>
                <a:gd name="T113" fmla="*/ 794 h 907"/>
                <a:gd name="T114" fmla="*/ 198 w 538"/>
                <a:gd name="T11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907">
                  <a:moveTo>
                    <a:pt x="198" y="907"/>
                  </a:moveTo>
                  <a:lnTo>
                    <a:pt x="170" y="850"/>
                  </a:lnTo>
                  <a:lnTo>
                    <a:pt x="170" y="822"/>
                  </a:lnTo>
                  <a:lnTo>
                    <a:pt x="113" y="765"/>
                  </a:lnTo>
                  <a:lnTo>
                    <a:pt x="85" y="765"/>
                  </a:lnTo>
                  <a:lnTo>
                    <a:pt x="85" y="709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95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312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198" y="227"/>
                  </a:lnTo>
                  <a:lnTo>
                    <a:pt x="170" y="198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397" y="198"/>
                  </a:lnTo>
                  <a:lnTo>
                    <a:pt x="510" y="227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82" y="312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25" y="397"/>
                  </a:lnTo>
                  <a:lnTo>
                    <a:pt x="368" y="425"/>
                  </a:lnTo>
                  <a:lnTo>
                    <a:pt x="397" y="425"/>
                  </a:lnTo>
                  <a:lnTo>
                    <a:pt x="397" y="482"/>
                  </a:lnTo>
                  <a:lnTo>
                    <a:pt x="425" y="539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12" y="567"/>
                  </a:lnTo>
                  <a:lnTo>
                    <a:pt x="340" y="624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25" y="709"/>
                  </a:lnTo>
                  <a:lnTo>
                    <a:pt x="397" y="737"/>
                  </a:lnTo>
                  <a:lnTo>
                    <a:pt x="425" y="794"/>
                  </a:lnTo>
                  <a:lnTo>
                    <a:pt x="198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FEF78D4A-AE3E-4D80-9C39-F9BEBCEEB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756"/>
              <a:ext cx="737" cy="766"/>
            </a:xfrm>
            <a:custGeom>
              <a:avLst/>
              <a:gdLst>
                <a:gd name="T0" fmla="*/ 567 w 737"/>
                <a:gd name="T1" fmla="*/ 766 h 766"/>
                <a:gd name="T2" fmla="*/ 454 w 737"/>
                <a:gd name="T3" fmla="*/ 681 h 766"/>
                <a:gd name="T4" fmla="*/ 426 w 737"/>
                <a:gd name="T5" fmla="*/ 709 h 766"/>
                <a:gd name="T6" fmla="*/ 397 w 737"/>
                <a:gd name="T7" fmla="*/ 681 h 766"/>
                <a:gd name="T8" fmla="*/ 397 w 737"/>
                <a:gd name="T9" fmla="*/ 652 h 766"/>
                <a:gd name="T10" fmla="*/ 426 w 737"/>
                <a:gd name="T11" fmla="*/ 624 h 766"/>
                <a:gd name="T12" fmla="*/ 397 w 737"/>
                <a:gd name="T13" fmla="*/ 567 h 766"/>
                <a:gd name="T14" fmla="*/ 369 w 737"/>
                <a:gd name="T15" fmla="*/ 596 h 766"/>
                <a:gd name="T16" fmla="*/ 284 w 737"/>
                <a:gd name="T17" fmla="*/ 539 h 766"/>
                <a:gd name="T18" fmla="*/ 255 w 737"/>
                <a:gd name="T19" fmla="*/ 482 h 766"/>
                <a:gd name="T20" fmla="*/ 341 w 737"/>
                <a:gd name="T21" fmla="*/ 454 h 766"/>
                <a:gd name="T22" fmla="*/ 199 w 737"/>
                <a:gd name="T23" fmla="*/ 397 h 766"/>
                <a:gd name="T24" fmla="*/ 142 w 737"/>
                <a:gd name="T25" fmla="*/ 426 h 766"/>
                <a:gd name="T26" fmla="*/ 114 w 737"/>
                <a:gd name="T27" fmla="*/ 340 h 766"/>
                <a:gd name="T28" fmla="*/ 85 w 737"/>
                <a:gd name="T29" fmla="*/ 312 h 766"/>
                <a:gd name="T30" fmla="*/ 0 w 737"/>
                <a:gd name="T31" fmla="*/ 284 h 766"/>
                <a:gd name="T32" fmla="*/ 57 w 737"/>
                <a:gd name="T33" fmla="*/ 255 h 766"/>
                <a:gd name="T34" fmla="*/ 57 w 737"/>
                <a:gd name="T35" fmla="*/ 227 h 766"/>
                <a:gd name="T36" fmla="*/ 85 w 737"/>
                <a:gd name="T37" fmla="*/ 227 h 766"/>
                <a:gd name="T38" fmla="*/ 114 w 737"/>
                <a:gd name="T39" fmla="*/ 199 h 766"/>
                <a:gd name="T40" fmla="*/ 142 w 737"/>
                <a:gd name="T41" fmla="*/ 199 h 766"/>
                <a:gd name="T42" fmla="*/ 170 w 737"/>
                <a:gd name="T43" fmla="*/ 199 h 766"/>
                <a:gd name="T44" fmla="*/ 199 w 737"/>
                <a:gd name="T45" fmla="*/ 170 h 766"/>
                <a:gd name="T46" fmla="*/ 227 w 737"/>
                <a:gd name="T47" fmla="*/ 170 h 766"/>
                <a:gd name="T48" fmla="*/ 227 w 737"/>
                <a:gd name="T49" fmla="*/ 227 h 766"/>
                <a:gd name="T50" fmla="*/ 284 w 737"/>
                <a:gd name="T51" fmla="*/ 227 h 766"/>
                <a:gd name="T52" fmla="*/ 284 w 737"/>
                <a:gd name="T53" fmla="*/ 170 h 766"/>
                <a:gd name="T54" fmla="*/ 341 w 737"/>
                <a:gd name="T55" fmla="*/ 85 h 766"/>
                <a:gd name="T56" fmla="*/ 341 w 737"/>
                <a:gd name="T57" fmla="*/ 29 h 766"/>
                <a:gd name="T58" fmla="*/ 369 w 737"/>
                <a:gd name="T59" fmla="*/ 0 h 766"/>
                <a:gd name="T60" fmla="*/ 369 w 737"/>
                <a:gd name="T61" fmla="*/ 57 h 766"/>
                <a:gd name="T62" fmla="*/ 454 w 737"/>
                <a:gd name="T63" fmla="*/ 114 h 766"/>
                <a:gd name="T64" fmla="*/ 426 w 737"/>
                <a:gd name="T65" fmla="*/ 170 h 766"/>
                <a:gd name="T66" fmla="*/ 454 w 737"/>
                <a:gd name="T67" fmla="*/ 255 h 766"/>
                <a:gd name="T68" fmla="*/ 511 w 737"/>
                <a:gd name="T69" fmla="*/ 255 h 766"/>
                <a:gd name="T70" fmla="*/ 511 w 737"/>
                <a:gd name="T71" fmla="*/ 284 h 766"/>
                <a:gd name="T72" fmla="*/ 482 w 737"/>
                <a:gd name="T73" fmla="*/ 312 h 766"/>
                <a:gd name="T74" fmla="*/ 511 w 737"/>
                <a:gd name="T75" fmla="*/ 312 h 766"/>
                <a:gd name="T76" fmla="*/ 567 w 737"/>
                <a:gd name="T77" fmla="*/ 284 h 766"/>
                <a:gd name="T78" fmla="*/ 596 w 737"/>
                <a:gd name="T79" fmla="*/ 340 h 766"/>
                <a:gd name="T80" fmla="*/ 624 w 737"/>
                <a:gd name="T81" fmla="*/ 340 h 766"/>
                <a:gd name="T82" fmla="*/ 652 w 737"/>
                <a:gd name="T83" fmla="*/ 397 h 766"/>
                <a:gd name="T84" fmla="*/ 596 w 737"/>
                <a:gd name="T85" fmla="*/ 426 h 766"/>
                <a:gd name="T86" fmla="*/ 624 w 737"/>
                <a:gd name="T87" fmla="*/ 511 h 766"/>
                <a:gd name="T88" fmla="*/ 652 w 737"/>
                <a:gd name="T89" fmla="*/ 539 h 766"/>
                <a:gd name="T90" fmla="*/ 737 w 737"/>
                <a:gd name="T91" fmla="*/ 624 h 766"/>
                <a:gd name="T92" fmla="*/ 567 w 737"/>
                <a:gd name="T9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766">
                  <a:moveTo>
                    <a:pt x="567" y="766"/>
                  </a:moveTo>
                  <a:lnTo>
                    <a:pt x="454" y="681"/>
                  </a:lnTo>
                  <a:lnTo>
                    <a:pt x="426" y="709"/>
                  </a:lnTo>
                  <a:lnTo>
                    <a:pt x="397" y="681"/>
                  </a:lnTo>
                  <a:lnTo>
                    <a:pt x="397" y="652"/>
                  </a:lnTo>
                  <a:lnTo>
                    <a:pt x="426" y="624"/>
                  </a:lnTo>
                  <a:lnTo>
                    <a:pt x="397" y="567"/>
                  </a:lnTo>
                  <a:lnTo>
                    <a:pt x="369" y="596"/>
                  </a:lnTo>
                  <a:lnTo>
                    <a:pt x="284" y="539"/>
                  </a:lnTo>
                  <a:lnTo>
                    <a:pt x="255" y="482"/>
                  </a:lnTo>
                  <a:lnTo>
                    <a:pt x="341" y="454"/>
                  </a:lnTo>
                  <a:lnTo>
                    <a:pt x="199" y="397"/>
                  </a:lnTo>
                  <a:lnTo>
                    <a:pt x="142" y="426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9"/>
                  </a:lnTo>
                  <a:lnTo>
                    <a:pt x="142" y="199"/>
                  </a:lnTo>
                  <a:lnTo>
                    <a:pt x="170" y="199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29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255"/>
                  </a:lnTo>
                  <a:lnTo>
                    <a:pt x="511" y="255"/>
                  </a:lnTo>
                  <a:lnTo>
                    <a:pt x="511" y="284"/>
                  </a:lnTo>
                  <a:lnTo>
                    <a:pt x="482" y="312"/>
                  </a:lnTo>
                  <a:lnTo>
                    <a:pt x="511" y="312"/>
                  </a:lnTo>
                  <a:lnTo>
                    <a:pt x="567" y="284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52" y="397"/>
                  </a:lnTo>
                  <a:lnTo>
                    <a:pt x="596" y="426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737" y="624"/>
                  </a:lnTo>
                  <a:lnTo>
                    <a:pt x="567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B456DB8E-F2C3-4301-8BAB-DE48AC0D5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529"/>
              <a:ext cx="680" cy="851"/>
            </a:xfrm>
            <a:custGeom>
              <a:avLst/>
              <a:gdLst>
                <a:gd name="T0" fmla="*/ 368 w 680"/>
                <a:gd name="T1" fmla="*/ 851 h 851"/>
                <a:gd name="T2" fmla="*/ 255 w 680"/>
                <a:gd name="T3" fmla="*/ 738 h 851"/>
                <a:gd name="T4" fmla="*/ 227 w 680"/>
                <a:gd name="T5" fmla="*/ 653 h 851"/>
                <a:gd name="T6" fmla="*/ 283 w 680"/>
                <a:gd name="T7" fmla="*/ 624 h 851"/>
                <a:gd name="T8" fmla="*/ 255 w 680"/>
                <a:gd name="T9" fmla="*/ 567 h 851"/>
                <a:gd name="T10" fmla="*/ 227 w 680"/>
                <a:gd name="T11" fmla="*/ 567 h 851"/>
                <a:gd name="T12" fmla="*/ 198 w 680"/>
                <a:gd name="T13" fmla="*/ 511 h 851"/>
                <a:gd name="T14" fmla="*/ 142 w 680"/>
                <a:gd name="T15" fmla="*/ 539 h 851"/>
                <a:gd name="T16" fmla="*/ 113 w 680"/>
                <a:gd name="T17" fmla="*/ 539 h 851"/>
                <a:gd name="T18" fmla="*/ 142 w 680"/>
                <a:gd name="T19" fmla="*/ 511 h 851"/>
                <a:gd name="T20" fmla="*/ 142 w 680"/>
                <a:gd name="T21" fmla="*/ 482 h 851"/>
                <a:gd name="T22" fmla="*/ 85 w 680"/>
                <a:gd name="T23" fmla="*/ 482 h 851"/>
                <a:gd name="T24" fmla="*/ 57 w 680"/>
                <a:gd name="T25" fmla="*/ 397 h 851"/>
                <a:gd name="T26" fmla="*/ 85 w 680"/>
                <a:gd name="T27" fmla="*/ 341 h 851"/>
                <a:gd name="T28" fmla="*/ 0 w 680"/>
                <a:gd name="T29" fmla="*/ 284 h 851"/>
                <a:gd name="T30" fmla="*/ 0 w 680"/>
                <a:gd name="T31" fmla="*/ 227 h 851"/>
                <a:gd name="T32" fmla="*/ 57 w 680"/>
                <a:gd name="T33" fmla="*/ 199 h 851"/>
                <a:gd name="T34" fmla="*/ 85 w 680"/>
                <a:gd name="T35" fmla="*/ 142 h 851"/>
                <a:gd name="T36" fmla="*/ 113 w 680"/>
                <a:gd name="T37" fmla="*/ 57 h 851"/>
                <a:gd name="T38" fmla="*/ 85 w 680"/>
                <a:gd name="T39" fmla="*/ 29 h 851"/>
                <a:gd name="T40" fmla="*/ 142 w 680"/>
                <a:gd name="T41" fmla="*/ 0 h 851"/>
                <a:gd name="T42" fmla="*/ 170 w 680"/>
                <a:gd name="T43" fmla="*/ 57 h 851"/>
                <a:gd name="T44" fmla="*/ 198 w 680"/>
                <a:gd name="T45" fmla="*/ 57 h 851"/>
                <a:gd name="T46" fmla="*/ 227 w 680"/>
                <a:gd name="T47" fmla="*/ 0 h 851"/>
                <a:gd name="T48" fmla="*/ 255 w 680"/>
                <a:gd name="T49" fmla="*/ 29 h 851"/>
                <a:gd name="T50" fmla="*/ 312 w 680"/>
                <a:gd name="T51" fmla="*/ 29 h 851"/>
                <a:gd name="T52" fmla="*/ 312 w 680"/>
                <a:gd name="T53" fmla="*/ 0 h 851"/>
                <a:gd name="T54" fmla="*/ 368 w 680"/>
                <a:gd name="T55" fmla="*/ 57 h 851"/>
                <a:gd name="T56" fmla="*/ 397 w 680"/>
                <a:gd name="T57" fmla="*/ 57 h 851"/>
                <a:gd name="T58" fmla="*/ 425 w 680"/>
                <a:gd name="T59" fmla="*/ 86 h 851"/>
                <a:gd name="T60" fmla="*/ 397 w 680"/>
                <a:gd name="T61" fmla="*/ 142 h 851"/>
                <a:gd name="T62" fmla="*/ 397 w 680"/>
                <a:gd name="T63" fmla="*/ 171 h 851"/>
                <a:gd name="T64" fmla="*/ 510 w 680"/>
                <a:gd name="T65" fmla="*/ 171 h 851"/>
                <a:gd name="T66" fmla="*/ 539 w 680"/>
                <a:gd name="T67" fmla="*/ 142 h 851"/>
                <a:gd name="T68" fmla="*/ 595 w 680"/>
                <a:gd name="T69" fmla="*/ 142 h 851"/>
                <a:gd name="T70" fmla="*/ 595 w 680"/>
                <a:gd name="T71" fmla="*/ 171 h 851"/>
                <a:gd name="T72" fmla="*/ 567 w 680"/>
                <a:gd name="T73" fmla="*/ 199 h 851"/>
                <a:gd name="T74" fmla="*/ 567 w 680"/>
                <a:gd name="T75" fmla="*/ 256 h 851"/>
                <a:gd name="T76" fmla="*/ 453 w 680"/>
                <a:gd name="T77" fmla="*/ 312 h 851"/>
                <a:gd name="T78" fmla="*/ 482 w 680"/>
                <a:gd name="T79" fmla="*/ 341 h 851"/>
                <a:gd name="T80" fmla="*/ 510 w 680"/>
                <a:gd name="T81" fmla="*/ 312 h 851"/>
                <a:gd name="T82" fmla="*/ 539 w 680"/>
                <a:gd name="T83" fmla="*/ 341 h 851"/>
                <a:gd name="T84" fmla="*/ 567 w 680"/>
                <a:gd name="T85" fmla="*/ 312 h 851"/>
                <a:gd name="T86" fmla="*/ 595 w 680"/>
                <a:gd name="T87" fmla="*/ 341 h 851"/>
                <a:gd name="T88" fmla="*/ 595 w 680"/>
                <a:gd name="T89" fmla="*/ 397 h 851"/>
                <a:gd name="T90" fmla="*/ 567 w 680"/>
                <a:gd name="T91" fmla="*/ 397 h 851"/>
                <a:gd name="T92" fmla="*/ 567 w 680"/>
                <a:gd name="T93" fmla="*/ 454 h 851"/>
                <a:gd name="T94" fmla="*/ 624 w 680"/>
                <a:gd name="T95" fmla="*/ 454 h 851"/>
                <a:gd name="T96" fmla="*/ 624 w 680"/>
                <a:gd name="T97" fmla="*/ 511 h 851"/>
                <a:gd name="T98" fmla="*/ 624 w 680"/>
                <a:gd name="T99" fmla="*/ 539 h 851"/>
                <a:gd name="T100" fmla="*/ 680 w 680"/>
                <a:gd name="T101" fmla="*/ 539 h 851"/>
                <a:gd name="T102" fmla="*/ 680 w 680"/>
                <a:gd name="T103" fmla="*/ 567 h 851"/>
                <a:gd name="T104" fmla="*/ 482 w 680"/>
                <a:gd name="T105" fmla="*/ 738 h 851"/>
                <a:gd name="T106" fmla="*/ 368 w 680"/>
                <a:gd name="T10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0" h="851">
                  <a:moveTo>
                    <a:pt x="368" y="851"/>
                  </a:moveTo>
                  <a:lnTo>
                    <a:pt x="255" y="738"/>
                  </a:lnTo>
                  <a:lnTo>
                    <a:pt x="227" y="653"/>
                  </a:lnTo>
                  <a:lnTo>
                    <a:pt x="283" y="624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98" y="511"/>
                  </a:lnTo>
                  <a:lnTo>
                    <a:pt x="142" y="539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312" y="29"/>
                  </a:lnTo>
                  <a:lnTo>
                    <a:pt x="312" y="0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86"/>
                  </a:lnTo>
                  <a:lnTo>
                    <a:pt x="397" y="142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595" y="171"/>
                  </a:lnTo>
                  <a:lnTo>
                    <a:pt x="567" y="199"/>
                  </a:lnTo>
                  <a:lnTo>
                    <a:pt x="567" y="256"/>
                  </a:lnTo>
                  <a:lnTo>
                    <a:pt x="453" y="312"/>
                  </a:lnTo>
                  <a:lnTo>
                    <a:pt x="482" y="341"/>
                  </a:lnTo>
                  <a:lnTo>
                    <a:pt x="510" y="312"/>
                  </a:lnTo>
                  <a:lnTo>
                    <a:pt x="539" y="341"/>
                  </a:lnTo>
                  <a:lnTo>
                    <a:pt x="567" y="312"/>
                  </a:lnTo>
                  <a:lnTo>
                    <a:pt x="595" y="341"/>
                  </a:lnTo>
                  <a:lnTo>
                    <a:pt x="595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67"/>
                  </a:lnTo>
                  <a:lnTo>
                    <a:pt x="482" y="738"/>
                  </a:lnTo>
                  <a:lnTo>
                    <a:pt x="368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48F0EF69-B2C9-497F-9C3F-447021B42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2246"/>
              <a:ext cx="737" cy="737"/>
            </a:xfrm>
            <a:custGeom>
              <a:avLst/>
              <a:gdLst>
                <a:gd name="T0" fmla="*/ 255 w 737"/>
                <a:gd name="T1" fmla="*/ 680 h 737"/>
                <a:gd name="T2" fmla="*/ 255 w 737"/>
                <a:gd name="T3" fmla="*/ 652 h 737"/>
                <a:gd name="T4" fmla="*/ 226 w 737"/>
                <a:gd name="T5" fmla="*/ 652 h 737"/>
                <a:gd name="T6" fmla="*/ 226 w 737"/>
                <a:gd name="T7" fmla="*/ 595 h 737"/>
                <a:gd name="T8" fmla="*/ 198 w 737"/>
                <a:gd name="T9" fmla="*/ 595 h 737"/>
                <a:gd name="T10" fmla="*/ 141 w 737"/>
                <a:gd name="T11" fmla="*/ 567 h 737"/>
                <a:gd name="T12" fmla="*/ 170 w 737"/>
                <a:gd name="T13" fmla="*/ 454 h 737"/>
                <a:gd name="T14" fmla="*/ 113 w 737"/>
                <a:gd name="T15" fmla="*/ 340 h 737"/>
                <a:gd name="T16" fmla="*/ 113 w 737"/>
                <a:gd name="T17" fmla="*/ 255 h 737"/>
                <a:gd name="T18" fmla="*/ 56 w 737"/>
                <a:gd name="T19" fmla="*/ 227 h 737"/>
                <a:gd name="T20" fmla="*/ 28 w 737"/>
                <a:gd name="T21" fmla="*/ 255 h 737"/>
                <a:gd name="T22" fmla="*/ 0 w 737"/>
                <a:gd name="T23" fmla="*/ 198 h 737"/>
                <a:gd name="T24" fmla="*/ 0 w 737"/>
                <a:gd name="T25" fmla="*/ 142 h 737"/>
                <a:gd name="T26" fmla="*/ 28 w 737"/>
                <a:gd name="T27" fmla="*/ 113 h 737"/>
                <a:gd name="T28" fmla="*/ 56 w 737"/>
                <a:gd name="T29" fmla="*/ 142 h 737"/>
                <a:gd name="T30" fmla="*/ 56 w 737"/>
                <a:gd name="T31" fmla="*/ 198 h 737"/>
                <a:gd name="T32" fmla="*/ 113 w 737"/>
                <a:gd name="T33" fmla="*/ 198 h 737"/>
                <a:gd name="T34" fmla="*/ 170 w 737"/>
                <a:gd name="T35" fmla="*/ 170 h 737"/>
                <a:gd name="T36" fmla="*/ 141 w 737"/>
                <a:gd name="T37" fmla="*/ 142 h 737"/>
                <a:gd name="T38" fmla="*/ 141 w 737"/>
                <a:gd name="T39" fmla="*/ 113 h 737"/>
                <a:gd name="T40" fmla="*/ 198 w 737"/>
                <a:gd name="T41" fmla="*/ 142 h 737"/>
                <a:gd name="T42" fmla="*/ 198 w 737"/>
                <a:gd name="T43" fmla="*/ 28 h 737"/>
                <a:gd name="T44" fmla="*/ 255 w 737"/>
                <a:gd name="T45" fmla="*/ 0 h 737"/>
                <a:gd name="T46" fmla="*/ 340 w 737"/>
                <a:gd name="T47" fmla="*/ 57 h 737"/>
                <a:gd name="T48" fmla="*/ 311 w 737"/>
                <a:gd name="T49" fmla="*/ 85 h 737"/>
                <a:gd name="T50" fmla="*/ 397 w 737"/>
                <a:gd name="T51" fmla="*/ 113 h 737"/>
                <a:gd name="T52" fmla="*/ 397 w 737"/>
                <a:gd name="T53" fmla="*/ 85 h 737"/>
                <a:gd name="T54" fmla="*/ 453 w 737"/>
                <a:gd name="T55" fmla="*/ 28 h 737"/>
                <a:gd name="T56" fmla="*/ 482 w 737"/>
                <a:gd name="T57" fmla="*/ 57 h 737"/>
                <a:gd name="T58" fmla="*/ 482 w 737"/>
                <a:gd name="T59" fmla="*/ 113 h 737"/>
                <a:gd name="T60" fmla="*/ 510 w 737"/>
                <a:gd name="T61" fmla="*/ 113 h 737"/>
                <a:gd name="T62" fmla="*/ 510 w 737"/>
                <a:gd name="T63" fmla="*/ 142 h 737"/>
                <a:gd name="T64" fmla="*/ 567 w 737"/>
                <a:gd name="T65" fmla="*/ 170 h 737"/>
                <a:gd name="T66" fmla="*/ 680 w 737"/>
                <a:gd name="T67" fmla="*/ 198 h 737"/>
                <a:gd name="T68" fmla="*/ 708 w 737"/>
                <a:gd name="T69" fmla="*/ 198 h 737"/>
                <a:gd name="T70" fmla="*/ 737 w 737"/>
                <a:gd name="T71" fmla="*/ 283 h 737"/>
                <a:gd name="T72" fmla="*/ 737 w 737"/>
                <a:gd name="T73" fmla="*/ 312 h 737"/>
                <a:gd name="T74" fmla="*/ 680 w 737"/>
                <a:gd name="T75" fmla="*/ 312 h 737"/>
                <a:gd name="T76" fmla="*/ 652 w 737"/>
                <a:gd name="T77" fmla="*/ 283 h 737"/>
                <a:gd name="T78" fmla="*/ 623 w 737"/>
                <a:gd name="T79" fmla="*/ 340 h 737"/>
                <a:gd name="T80" fmla="*/ 595 w 737"/>
                <a:gd name="T81" fmla="*/ 340 h 737"/>
                <a:gd name="T82" fmla="*/ 567 w 737"/>
                <a:gd name="T83" fmla="*/ 283 h 737"/>
                <a:gd name="T84" fmla="*/ 510 w 737"/>
                <a:gd name="T85" fmla="*/ 312 h 737"/>
                <a:gd name="T86" fmla="*/ 538 w 737"/>
                <a:gd name="T87" fmla="*/ 340 h 737"/>
                <a:gd name="T88" fmla="*/ 482 w 737"/>
                <a:gd name="T89" fmla="*/ 482 h 737"/>
                <a:gd name="T90" fmla="*/ 425 w 737"/>
                <a:gd name="T91" fmla="*/ 510 h 737"/>
                <a:gd name="T92" fmla="*/ 397 w 737"/>
                <a:gd name="T93" fmla="*/ 539 h 737"/>
                <a:gd name="T94" fmla="*/ 397 w 737"/>
                <a:gd name="T95" fmla="*/ 595 h 737"/>
                <a:gd name="T96" fmla="*/ 340 w 737"/>
                <a:gd name="T97" fmla="*/ 680 h 737"/>
                <a:gd name="T98" fmla="*/ 340 w 737"/>
                <a:gd name="T99" fmla="*/ 737 h 737"/>
                <a:gd name="T100" fmla="*/ 283 w 737"/>
                <a:gd name="T101" fmla="*/ 737 h 737"/>
                <a:gd name="T102" fmla="*/ 283 w 737"/>
                <a:gd name="T103" fmla="*/ 680 h 737"/>
                <a:gd name="T104" fmla="*/ 255 w 737"/>
                <a:gd name="T105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7" h="737">
                  <a:moveTo>
                    <a:pt x="255" y="680"/>
                  </a:moveTo>
                  <a:lnTo>
                    <a:pt x="255" y="652"/>
                  </a:lnTo>
                  <a:lnTo>
                    <a:pt x="226" y="652"/>
                  </a:lnTo>
                  <a:lnTo>
                    <a:pt x="226" y="595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70" y="454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56" y="198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141" y="142"/>
                  </a:lnTo>
                  <a:lnTo>
                    <a:pt x="141" y="113"/>
                  </a:lnTo>
                  <a:lnTo>
                    <a:pt x="198" y="142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11" y="85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453" y="28"/>
                  </a:lnTo>
                  <a:lnTo>
                    <a:pt x="482" y="57"/>
                  </a:lnTo>
                  <a:lnTo>
                    <a:pt x="482" y="113"/>
                  </a:lnTo>
                  <a:lnTo>
                    <a:pt x="510" y="113"/>
                  </a:lnTo>
                  <a:lnTo>
                    <a:pt x="510" y="142"/>
                  </a:lnTo>
                  <a:lnTo>
                    <a:pt x="567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283"/>
                  </a:lnTo>
                  <a:lnTo>
                    <a:pt x="737" y="312"/>
                  </a:lnTo>
                  <a:lnTo>
                    <a:pt x="680" y="312"/>
                  </a:lnTo>
                  <a:lnTo>
                    <a:pt x="652" y="283"/>
                  </a:lnTo>
                  <a:lnTo>
                    <a:pt x="623" y="340"/>
                  </a:lnTo>
                  <a:lnTo>
                    <a:pt x="595" y="340"/>
                  </a:lnTo>
                  <a:lnTo>
                    <a:pt x="567" y="283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482" y="482"/>
                  </a:lnTo>
                  <a:lnTo>
                    <a:pt x="425" y="510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55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A120C5F8-BF05-4552-9CB2-EE9F21373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1"/>
              <a:ext cx="992" cy="765"/>
            </a:xfrm>
            <a:custGeom>
              <a:avLst/>
              <a:gdLst>
                <a:gd name="T0" fmla="*/ 283 w 992"/>
                <a:gd name="T1" fmla="*/ 737 h 765"/>
                <a:gd name="T2" fmla="*/ 227 w 992"/>
                <a:gd name="T3" fmla="*/ 652 h 765"/>
                <a:gd name="T4" fmla="*/ 170 w 992"/>
                <a:gd name="T5" fmla="*/ 595 h 765"/>
                <a:gd name="T6" fmla="*/ 198 w 992"/>
                <a:gd name="T7" fmla="*/ 539 h 765"/>
                <a:gd name="T8" fmla="*/ 142 w 992"/>
                <a:gd name="T9" fmla="*/ 539 h 765"/>
                <a:gd name="T10" fmla="*/ 85 w 992"/>
                <a:gd name="T11" fmla="*/ 539 h 765"/>
                <a:gd name="T12" fmla="*/ 170 w 992"/>
                <a:gd name="T13" fmla="*/ 454 h 765"/>
                <a:gd name="T14" fmla="*/ 198 w 992"/>
                <a:gd name="T15" fmla="*/ 369 h 765"/>
                <a:gd name="T16" fmla="*/ 142 w 992"/>
                <a:gd name="T17" fmla="*/ 340 h 765"/>
                <a:gd name="T18" fmla="*/ 0 w 992"/>
                <a:gd name="T19" fmla="*/ 369 h 765"/>
                <a:gd name="T20" fmla="*/ 28 w 992"/>
                <a:gd name="T21" fmla="*/ 284 h 765"/>
                <a:gd name="T22" fmla="*/ 28 w 992"/>
                <a:gd name="T23" fmla="*/ 198 h 765"/>
                <a:gd name="T24" fmla="*/ 142 w 992"/>
                <a:gd name="T25" fmla="*/ 85 h 765"/>
                <a:gd name="T26" fmla="*/ 198 w 992"/>
                <a:gd name="T27" fmla="*/ 85 h 765"/>
                <a:gd name="T28" fmla="*/ 312 w 992"/>
                <a:gd name="T29" fmla="*/ 57 h 765"/>
                <a:gd name="T30" fmla="*/ 340 w 992"/>
                <a:gd name="T31" fmla="*/ 28 h 765"/>
                <a:gd name="T32" fmla="*/ 425 w 992"/>
                <a:gd name="T33" fmla="*/ 57 h 765"/>
                <a:gd name="T34" fmla="*/ 482 w 992"/>
                <a:gd name="T35" fmla="*/ 142 h 765"/>
                <a:gd name="T36" fmla="*/ 538 w 992"/>
                <a:gd name="T37" fmla="*/ 113 h 765"/>
                <a:gd name="T38" fmla="*/ 623 w 992"/>
                <a:gd name="T39" fmla="*/ 57 h 765"/>
                <a:gd name="T40" fmla="*/ 709 w 992"/>
                <a:gd name="T41" fmla="*/ 142 h 765"/>
                <a:gd name="T42" fmla="*/ 737 w 992"/>
                <a:gd name="T43" fmla="*/ 227 h 765"/>
                <a:gd name="T44" fmla="*/ 822 w 992"/>
                <a:gd name="T45" fmla="*/ 255 h 765"/>
                <a:gd name="T46" fmla="*/ 822 w 992"/>
                <a:gd name="T47" fmla="*/ 397 h 765"/>
                <a:gd name="T48" fmla="*/ 879 w 992"/>
                <a:gd name="T49" fmla="*/ 340 h 765"/>
                <a:gd name="T50" fmla="*/ 907 w 992"/>
                <a:gd name="T51" fmla="*/ 397 h 765"/>
                <a:gd name="T52" fmla="*/ 879 w 992"/>
                <a:gd name="T53" fmla="*/ 454 h 765"/>
                <a:gd name="T54" fmla="*/ 879 w 992"/>
                <a:gd name="T55" fmla="*/ 567 h 765"/>
                <a:gd name="T56" fmla="*/ 992 w 992"/>
                <a:gd name="T57" fmla="*/ 595 h 765"/>
                <a:gd name="T58" fmla="*/ 822 w 992"/>
                <a:gd name="T59" fmla="*/ 652 h 765"/>
                <a:gd name="T60" fmla="*/ 709 w 992"/>
                <a:gd name="T61" fmla="*/ 567 h 765"/>
                <a:gd name="T62" fmla="*/ 283 w 992"/>
                <a:gd name="T6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2" h="765">
                  <a:moveTo>
                    <a:pt x="283" y="765"/>
                  </a:moveTo>
                  <a:lnTo>
                    <a:pt x="283" y="737"/>
                  </a:lnTo>
                  <a:lnTo>
                    <a:pt x="227" y="737"/>
                  </a:lnTo>
                  <a:lnTo>
                    <a:pt x="227" y="652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98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113" y="510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9"/>
                  </a:lnTo>
                  <a:lnTo>
                    <a:pt x="0" y="369"/>
                  </a:lnTo>
                  <a:lnTo>
                    <a:pt x="0" y="340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42" y="8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53" y="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38" y="113"/>
                  </a:lnTo>
                  <a:lnTo>
                    <a:pt x="567" y="113"/>
                  </a:lnTo>
                  <a:lnTo>
                    <a:pt x="623" y="57"/>
                  </a:lnTo>
                  <a:lnTo>
                    <a:pt x="652" y="142"/>
                  </a:lnTo>
                  <a:lnTo>
                    <a:pt x="709" y="142"/>
                  </a:lnTo>
                  <a:lnTo>
                    <a:pt x="709" y="198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822" y="255"/>
                  </a:lnTo>
                  <a:lnTo>
                    <a:pt x="794" y="369"/>
                  </a:lnTo>
                  <a:lnTo>
                    <a:pt x="822" y="397"/>
                  </a:lnTo>
                  <a:lnTo>
                    <a:pt x="879" y="369"/>
                  </a:lnTo>
                  <a:lnTo>
                    <a:pt x="879" y="340"/>
                  </a:lnTo>
                  <a:lnTo>
                    <a:pt x="907" y="312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79" y="454"/>
                  </a:lnTo>
                  <a:lnTo>
                    <a:pt x="850" y="539"/>
                  </a:lnTo>
                  <a:lnTo>
                    <a:pt x="879" y="567"/>
                  </a:lnTo>
                  <a:lnTo>
                    <a:pt x="964" y="567"/>
                  </a:lnTo>
                  <a:lnTo>
                    <a:pt x="992" y="595"/>
                  </a:lnTo>
                  <a:lnTo>
                    <a:pt x="935" y="652"/>
                  </a:lnTo>
                  <a:lnTo>
                    <a:pt x="822" y="652"/>
                  </a:lnTo>
                  <a:lnTo>
                    <a:pt x="765" y="595"/>
                  </a:lnTo>
                  <a:lnTo>
                    <a:pt x="709" y="567"/>
                  </a:lnTo>
                  <a:lnTo>
                    <a:pt x="453" y="652"/>
                  </a:lnTo>
                  <a:lnTo>
                    <a:pt x="283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384EB868-4DCC-4166-B54E-8AFBAF635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" y="2218"/>
              <a:ext cx="908" cy="765"/>
            </a:xfrm>
            <a:custGeom>
              <a:avLst/>
              <a:gdLst>
                <a:gd name="T0" fmla="*/ 171 w 908"/>
                <a:gd name="T1" fmla="*/ 0 h 765"/>
                <a:gd name="T2" fmla="*/ 29 w 908"/>
                <a:gd name="T3" fmla="*/ 56 h 765"/>
                <a:gd name="T4" fmla="*/ 0 w 908"/>
                <a:gd name="T5" fmla="*/ 113 h 765"/>
                <a:gd name="T6" fmla="*/ 57 w 908"/>
                <a:gd name="T7" fmla="*/ 113 h 765"/>
                <a:gd name="T8" fmla="*/ 29 w 908"/>
                <a:gd name="T9" fmla="*/ 141 h 765"/>
                <a:gd name="T10" fmla="*/ 86 w 908"/>
                <a:gd name="T11" fmla="*/ 170 h 765"/>
                <a:gd name="T12" fmla="*/ 29 w 908"/>
                <a:gd name="T13" fmla="*/ 255 h 765"/>
                <a:gd name="T14" fmla="*/ 86 w 908"/>
                <a:gd name="T15" fmla="*/ 255 h 765"/>
                <a:gd name="T16" fmla="*/ 86 w 908"/>
                <a:gd name="T17" fmla="*/ 311 h 765"/>
                <a:gd name="T18" fmla="*/ 114 w 908"/>
                <a:gd name="T19" fmla="*/ 340 h 765"/>
                <a:gd name="T20" fmla="*/ 171 w 908"/>
                <a:gd name="T21" fmla="*/ 340 h 765"/>
                <a:gd name="T22" fmla="*/ 199 w 908"/>
                <a:gd name="T23" fmla="*/ 368 h 765"/>
                <a:gd name="T24" fmla="*/ 171 w 908"/>
                <a:gd name="T25" fmla="*/ 482 h 765"/>
                <a:gd name="T26" fmla="*/ 199 w 908"/>
                <a:gd name="T27" fmla="*/ 510 h 765"/>
                <a:gd name="T28" fmla="*/ 256 w 908"/>
                <a:gd name="T29" fmla="*/ 482 h 765"/>
                <a:gd name="T30" fmla="*/ 256 w 908"/>
                <a:gd name="T31" fmla="*/ 453 h 765"/>
                <a:gd name="T32" fmla="*/ 284 w 908"/>
                <a:gd name="T33" fmla="*/ 425 h 765"/>
                <a:gd name="T34" fmla="*/ 284 w 908"/>
                <a:gd name="T35" fmla="*/ 567 h 765"/>
                <a:gd name="T36" fmla="*/ 256 w 908"/>
                <a:gd name="T37" fmla="*/ 567 h 765"/>
                <a:gd name="T38" fmla="*/ 227 w 908"/>
                <a:gd name="T39" fmla="*/ 652 h 765"/>
                <a:gd name="T40" fmla="*/ 256 w 908"/>
                <a:gd name="T41" fmla="*/ 680 h 765"/>
                <a:gd name="T42" fmla="*/ 341 w 908"/>
                <a:gd name="T43" fmla="*/ 680 h 765"/>
                <a:gd name="T44" fmla="*/ 369 w 908"/>
                <a:gd name="T45" fmla="*/ 708 h 765"/>
                <a:gd name="T46" fmla="*/ 596 w 908"/>
                <a:gd name="T47" fmla="*/ 623 h 765"/>
                <a:gd name="T48" fmla="*/ 709 w 908"/>
                <a:gd name="T49" fmla="*/ 623 h 765"/>
                <a:gd name="T50" fmla="*/ 738 w 908"/>
                <a:gd name="T51" fmla="*/ 623 h 765"/>
                <a:gd name="T52" fmla="*/ 738 w 908"/>
                <a:gd name="T53" fmla="*/ 652 h 765"/>
                <a:gd name="T54" fmla="*/ 794 w 908"/>
                <a:gd name="T55" fmla="*/ 708 h 765"/>
                <a:gd name="T56" fmla="*/ 879 w 908"/>
                <a:gd name="T57" fmla="*/ 765 h 765"/>
                <a:gd name="T58" fmla="*/ 879 w 908"/>
                <a:gd name="T59" fmla="*/ 680 h 765"/>
                <a:gd name="T60" fmla="*/ 908 w 908"/>
                <a:gd name="T61" fmla="*/ 652 h 765"/>
                <a:gd name="T62" fmla="*/ 879 w 908"/>
                <a:gd name="T63" fmla="*/ 623 h 765"/>
                <a:gd name="T64" fmla="*/ 908 w 908"/>
                <a:gd name="T65" fmla="*/ 595 h 765"/>
                <a:gd name="T66" fmla="*/ 879 w 908"/>
                <a:gd name="T67" fmla="*/ 538 h 765"/>
                <a:gd name="T68" fmla="*/ 908 w 908"/>
                <a:gd name="T69" fmla="*/ 482 h 765"/>
                <a:gd name="T70" fmla="*/ 879 w 908"/>
                <a:gd name="T71" fmla="*/ 425 h 765"/>
                <a:gd name="T72" fmla="*/ 851 w 908"/>
                <a:gd name="T73" fmla="*/ 425 h 765"/>
                <a:gd name="T74" fmla="*/ 823 w 908"/>
                <a:gd name="T75" fmla="*/ 453 h 765"/>
                <a:gd name="T76" fmla="*/ 766 w 908"/>
                <a:gd name="T77" fmla="*/ 453 h 765"/>
                <a:gd name="T78" fmla="*/ 738 w 908"/>
                <a:gd name="T79" fmla="*/ 482 h 765"/>
                <a:gd name="T80" fmla="*/ 624 w 908"/>
                <a:gd name="T81" fmla="*/ 453 h 765"/>
                <a:gd name="T82" fmla="*/ 341 w 908"/>
                <a:gd name="T83" fmla="*/ 226 h 765"/>
                <a:gd name="T84" fmla="*/ 227 w 908"/>
                <a:gd name="T85" fmla="*/ 141 h 765"/>
                <a:gd name="T86" fmla="*/ 171 w 908"/>
                <a:gd name="T87" fmla="*/ 85 h 765"/>
                <a:gd name="T88" fmla="*/ 171 w 908"/>
                <a:gd name="T8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765">
                  <a:moveTo>
                    <a:pt x="171" y="0"/>
                  </a:moveTo>
                  <a:lnTo>
                    <a:pt x="29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9" y="141"/>
                  </a:lnTo>
                  <a:lnTo>
                    <a:pt x="86" y="170"/>
                  </a:lnTo>
                  <a:lnTo>
                    <a:pt x="29" y="255"/>
                  </a:lnTo>
                  <a:lnTo>
                    <a:pt x="86" y="255"/>
                  </a:lnTo>
                  <a:lnTo>
                    <a:pt x="86" y="311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99" y="368"/>
                  </a:lnTo>
                  <a:lnTo>
                    <a:pt x="171" y="482"/>
                  </a:lnTo>
                  <a:lnTo>
                    <a:pt x="199" y="510"/>
                  </a:lnTo>
                  <a:lnTo>
                    <a:pt x="256" y="482"/>
                  </a:lnTo>
                  <a:lnTo>
                    <a:pt x="256" y="453"/>
                  </a:lnTo>
                  <a:lnTo>
                    <a:pt x="284" y="425"/>
                  </a:lnTo>
                  <a:lnTo>
                    <a:pt x="284" y="567"/>
                  </a:lnTo>
                  <a:lnTo>
                    <a:pt x="256" y="567"/>
                  </a:lnTo>
                  <a:lnTo>
                    <a:pt x="227" y="652"/>
                  </a:lnTo>
                  <a:lnTo>
                    <a:pt x="256" y="680"/>
                  </a:lnTo>
                  <a:lnTo>
                    <a:pt x="341" y="680"/>
                  </a:lnTo>
                  <a:lnTo>
                    <a:pt x="369" y="708"/>
                  </a:lnTo>
                  <a:lnTo>
                    <a:pt x="596" y="623"/>
                  </a:lnTo>
                  <a:lnTo>
                    <a:pt x="709" y="623"/>
                  </a:lnTo>
                  <a:lnTo>
                    <a:pt x="738" y="623"/>
                  </a:lnTo>
                  <a:lnTo>
                    <a:pt x="738" y="652"/>
                  </a:lnTo>
                  <a:lnTo>
                    <a:pt x="794" y="708"/>
                  </a:lnTo>
                  <a:lnTo>
                    <a:pt x="879" y="765"/>
                  </a:lnTo>
                  <a:lnTo>
                    <a:pt x="879" y="680"/>
                  </a:lnTo>
                  <a:lnTo>
                    <a:pt x="908" y="652"/>
                  </a:lnTo>
                  <a:lnTo>
                    <a:pt x="879" y="623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908" y="482"/>
                  </a:lnTo>
                  <a:lnTo>
                    <a:pt x="879" y="425"/>
                  </a:lnTo>
                  <a:lnTo>
                    <a:pt x="851" y="425"/>
                  </a:lnTo>
                  <a:lnTo>
                    <a:pt x="823" y="453"/>
                  </a:lnTo>
                  <a:lnTo>
                    <a:pt x="766" y="453"/>
                  </a:lnTo>
                  <a:lnTo>
                    <a:pt x="738" y="482"/>
                  </a:lnTo>
                  <a:lnTo>
                    <a:pt x="624" y="453"/>
                  </a:lnTo>
                  <a:lnTo>
                    <a:pt x="341" y="226"/>
                  </a:lnTo>
                  <a:lnTo>
                    <a:pt x="227" y="141"/>
                  </a:lnTo>
                  <a:lnTo>
                    <a:pt x="171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380D5234-4FFF-418A-A21D-B4C242D1D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1962"/>
              <a:ext cx="511" cy="539"/>
            </a:xfrm>
            <a:custGeom>
              <a:avLst/>
              <a:gdLst>
                <a:gd name="T0" fmla="*/ 511 w 511"/>
                <a:gd name="T1" fmla="*/ 256 h 539"/>
                <a:gd name="T2" fmla="*/ 369 w 511"/>
                <a:gd name="T3" fmla="*/ 312 h 539"/>
                <a:gd name="T4" fmla="*/ 340 w 511"/>
                <a:gd name="T5" fmla="*/ 369 h 539"/>
                <a:gd name="T6" fmla="*/ 397 w 511"/>
                <a:gd name="T7" fmla="*/ 369 h 539"/>
                <a:gd name="T8" fmla="*/ 369 w 511"/>
                <a:gd name="T9" fmla="*/ 397 h 539"/>
                <a:gd name="T10" fmla="*/ 426 w 511"/>
                <a:gd name="T11" fmla="*/ 426 h 539"/>
                <a:gd name="T12" fmla="*/ 369 w 511"/>
                <a:gd name="T13" fmla="*/ 511 h 539"/>
                <a:gd name="T14" fmla="*/ 340 w 511"/>
                <a:gd name="T15" fmla="*/ 426 h 539"/>
                <a:gd name="T16" fmla="*/ 284 w 511"/>
                <a:gd name="T17" fmla="*/ 482 h 539"/>
                <a:gd name="T18" fmla="*/ 255 w 511"/>
                <a:gd name="T19" fmla="*/ 482 h 539"/>
                <a:gd name="T20" fmla="*/ 227 w 511"/>
                <a:gd name="T21" fmla="*/ 539 h 539"/>
                <a:gd name="T22" fmla="*/ 199 w 511"/>
                <a:gd name="T23" fmla="*/ 511 h 539"/>
                <a:gd name="T24" fmla="*/ 170 w 511"/>
                <a:gd name="T25" fmla="*/ 369 h 539"/>
                <a:gd name="T26" fmla="*/ 142 w 511"/>
                <a:gd name="T27" fmla="*/ 426 h 539"/>
                <a:gd name="T28" fmla="*/ 85 w 511"/>
                <a:gd name="T29" fmla="*/ 426 h 539"/>
                <a:gd name="T30" fmla="*/ 57 w 511"/>
                <a:gd name="T31" fmla="*/ 397 h 539"/>
                <a:gd name="T32" fmla="*/ 0 w 511"/>
                <a:gd name="T33" fmla="*/ 369 h 539"/>
                <a:gd name="T34" fmla="*/ 0 w 511"/>
                <a:gd name="T35" fmla="*/ 341 h 539"/>
                <a:gd name="T36" fmla="*/ 57 w 511"/>
                <a:gd name="T37" fmla="*/ 312 h 539"/>
                <a:gd name="T38" fmla="*/ 57 w 511"/>
                <a:gd name="T39" fmla="*/ 284 h 539"/>
                <a:gd name="T40" fmla="*/ 114 w 511"/>
                <a:gd name="T41" fmla="*/ 256 h 539"/>
                <a:gd name="T42" fmla="*/ 114 w 511"/>
                <a:gd name="T43" fmla="*/ 199 h 539"/>
                <a:gd name="T44" fmla="*/ 85 w 511"/>
                <a:gd name="T45" fmla="*/ 199 h 539"/>
                <a:gd name="T46" fmla="*/ 142 w 511"/>
                <a:gd name="T47" fmla="*/ 171 h 539"/>
                <a:gd name="T48" fmla="*/ 142 w 511"/>
                <a:gd name="T49" fmla="*/ 86 h 539"/>
                <a:gd name="T50" fmla="*/ 114 w 511"/>
                <a:gd name="T51" fmla="*/ 57 h 539"/>
                <a:gd name="T52" fmla="*/ 114 w 511"/>
                <a:gd name="T53" fmla="*/ 0 h 539"/>
                <a:gd name="T54" fmla="*/ 227 w 511"/>
                <a:gd name="T55" fmla="*/ 0 h 539"/>
                <a:gd name="T56" fmla="*/ 340 w 511"/>
                <a:gd name="T57" fmla="*/ 57 h 539"/>
                <a:gd name="T58" fmla="*/ 454 w 511"/>
                <a:gd name="T59" fmla="*/ 142 h 539"/>
                <a:gd name="T60" fmla="*/ 511 w 511"/>
                <a:gd name="T61" fmla="*/ 25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1" h="539">
                  <a:moveTo>
                    <a:pt x="511" y="256"/>
                  </a:moveTo>
                  <a:lnTo>
                    <a:pt x="369" y="312"/>
                  </a:lnTo>
                  <a:lnTo>
                    <a:pt x="340" y="369"/>
                  </a:lnTo>
                  <a:lnTo>
                    <a:pt x="397" y="369"/>
                  </a:lnTo>
                  <a:lnTo>
                    <a:pt x="369" y="397"/>
                  </a:lnTo>
                  <a:lnTo>
                    <a:pt x="426" y="426"/>
                  </a:lnTo>
                  <a:lnTo>
                    <a:pt x="369" y="511"/>
                  </a:lnTo>
                  <a:lnTo>
                    <a:pt x="340" y="426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27" y="539"/>
                  </a:lnTo>
                  <a:lnTo>
                    <a:pt x="199" y="511"/>
                  </a:lnTo>
                  <a:lnTo>
                    <a:pt x="170" y="369"/>
                  </a:lnTo>
                  <a:lnTo>
                    <a:pt x="142" y="426"/>
                  </a:lnTo>
                  <a:lnTo>
                    <a:pt x="85" y="426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114" y="199"/>
                  </a:lnTo>
                  <a:lnTo>
                    <a:pt x="85" y="199"/>
                  </a:lnTo>
                  <a:lnTo>
                    <a:pt x="142" y="171"/>
                  </a:lnTo>
                  <a:lnTo>
                    <a:pt x="142" y="86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454" y="142"/>
                  </a:lnTo>
                  <a:lnTo>
                    <a:pt x="511" y="2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F4E33D4E-0A2F-48CC-A346-67E72DCA9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1310"/>
              <a:ext cx="1134" cy="1276"/>
            </a:xfrm>
            <a:custGeom>
              <a:avLst/>
              <a:gdLst>
                <a:gd name="T0" fmla="*/ 1106 w 1134"/>
                <a:gd name="T1" fmla="*/ 681 h 1276"/>
                <a:gd name="T2" fmla="*/ 1134 w 1134"/>
                <a:gd name="T3" fmla="*/ 738 h 1276"/>
                <a:gd name="T4" fmla="*/ 1077 w 1134"/>
                <a:gd name="T5" fmla="*/ 851 h 1276"/>
                <a:gd name="T6" fmla="*/ 1106 w 1134"/>
                <a:gd name="T7" fmla="*/ 908 h 1276"/>
                <a:gd name="T8" fmla="*/ 1049 w 1134"/>
                <a:gd name="T9" fmla="*/ 964 h 1276"/>
                <a:gd name="T10" fmla="*/ 992 w 1134"/>
                <a:gd name="T11" fmla="*/ 1021 h 1276"/>
                <a:gd name="T12" fmla="*/ 964 w 1134"/>
                <a:gd name="T13" fmla="*/ 1106 h 1276"/>
                <a:gd name="T14" fmla="*/ 879 w 1134"/>
                <a:gd name="T15" fmla="*/ 1163 h 1276"/>
                <a:gd name="T16" fmla="*/ 794 w 1134"/>
                <a:gd name="T17" fmla="*/ 1191 h 1276"/>
                <a:gd name="T18" fmla="*/ 709 w 1134"/>
                <a:gd name="T19" fmla="*/ 1276 h 1276"/>
                <a:gd name="T20" fmla="*/ 624 w 1134"/>
                <a:gd name="T21" fmla="*/ 1219 h 1276"/>
                <a:gd name="T22" fmla="*/ 539 w 1134"/>
                <a:gd name="T23" fmla="*/ 1134 h 1276"/>
                <a:gd name="T24" fmla="*/ 397 w 1134"/>
                <a:gd name="T25" fmla="*/ 1049 h 1276"/>
                <a:gd name="T26" fmla="*/ 369 w 1134"/>
                <a:gd name="T27" fmla="*/ 993 h 1276"/>
                <a:gd name="T28" fmla="*/ 284 w 1134"/>
                <a:gd name="T29" fmla="*/ 1021 h 1276"/>
                <a:gd name="T30" fmla="*/ 198 w 1134"/>
                <a:gd name="T31" fmla="*/ 1021 h 1276"/>
                <a:gd name="T32" fmla="*/ 142 w 1134"/>
                <a:gd name="T33" fmla="*/ 936 h 1276"/>
                <a:gd name="T34" fmla="*/ 198 w 1134"/>
                <a:gd name="T35" fmla="*/ 879 h 1276"/>
                <a:gd name="T36" fmla="*/ 142 w 1134"/>
                <a:gd name="T37" fmla="*/ 851 h 1276"/>
                <a:gd name="T38" fmla="*/ 198 w 1134"/>
                <a:gd name="T39" fmla="*/ 738 h 1276"/>
                <a:gd name="T40" fmla="*/ 255 w 1134"/>
                <a:gd name="T41" fmla="*/ 709 h 1276"/>
                <a:gd name="T42" fmla="*/ 198 w 1134"/>
                <a:gd name="T43" fmla="*/ 681 h 1276"/>
                <a:gd name="T44" fmla="*/ 113 w 1134"/>
                <a:gd name="T45" fmla="*/ 596 h 1276"/>
                <a:gd name="T46" fmla="*/ 28 w 1134"/>
                <a:gd name="T47" fmla="*/ 539 h 1276"/>
                <a:gd name="T48" fmla="*/ 0 w 1134"/>
                <a:gd name="T49" fmla="*/ 426 h 1276"/>
                <a:gd name="T50" fmla="*/ 142 w 1134"/>
                <a:gd name="T51" fmla="*/ 256 h 1276"/>
                <a:gd name="T52" fmla="*/ 255 w 1134"/>
                <a:gd name="T53" fmla="*/ 284 h 1276"/>
                <a:gd name="T54" fmla="*/ 340 w 1134"/>
                <a:gd name="T55" fmla="*/ 284 h 1276"/>
                <a:gd name="T56" fmla="*/ 340 w 1134"/>
                <a:gd name="T57" fmla="*/ 171 h 1276"/>
                <a:gd name="T58" fmla="*/ 567 w 1134"/>
                <a:gd name="T59" fmla="*/ 142 h 1276"/>
                <a:gd name="T60" fmla="*/ 936 w 1134"/>
                <a:gd name="T61" fmla="*/ 426 h 1276"/>
                <a:gd name="T62" fmla="*/ 1106 w 1134"/>
                <a:gd name="T63" fmla="*/ 65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276">
                  <a:moveTo>
                    <a:pt x="1106" y="652"/>
                  </a:moveTo>
                  <a:lnTo>
                    <a:pt x="1106" y="681"/>
                  </a:lnTo>
                  <a:lnTo>
                    <a:pt x="1106" y="709"/>
                  </a:lnTo>
                  <a:lnTo>
                    <a:pt x="1134" y="738"/>
                  </a:lnTo>
                  <a:lnTo>
                    <a:pt x="1134" y="823"/>
                  </a:lnTo>
                  <a:lnTo>
                    <a:pt x="1077" y="851"/>
                  </a:lnTo>
                  <a:lnTo>
                    <a:pt x="1106" y="851"/>
                  </a:lnTo>
                  <a:lnTo>
                    <a:pt x="1106" y="908"/>
                  </a:lnTo>
                  <a:lnTo>
                    <a:pt x="1049" y="936"/>
                  </a:lnTo>
                  <a:lnTo>
                    <a:pt x="1049" y="964"/>
                  </a:lnTo>
                  <a:lnTo>
                    <a:pt x="992" y="993"/>
                  </a:lnTo>
                  <a:lnTo>
                    <a:pt x="992" y="1021"/>
                  </a:lnTo>
                  <a:lnTo>
                    <a:pt x="1021" y="1078"/>
                  </a:lnTo>
                  <a:lnTo>
                    <a:pt x="964" y="1106"/>
                  </a:lnTo>
                  <a:lnTo>
                    <a:pt x="907" y="1106"/>
                  </a:lnTo>
                  <a:lnTo>
                    <a:pt x="879" y="1163"/>
                  </a:lnTo>
                  <a:lnTo>
                    <a:pt x="851" y="1106"/>
                  </a:lnTo>
                  <a:lnTo>
                    <a:pt x="794" y="1191"/>
                  </a:lnTo>
                  <a:lnTo>
                    <a:pt x="737" y="1219"/>
                  </a:lnTo>
                  <a:lnTo>
                    <a:pt x="709" y="1276"/>
                  </a:lnTo>
                  <a:lnTo>
                    <a:pt x="680" y="1276"/>
                  </a:lnTo>
                  <a:lnTo>
                    <a:pt x="624" y="1219"/>
                  </a:lnTo>
                  <a:lnTo>
                    <a:pt x="595" y="1134"/>
                  </a:lnTo>
                  <a:lnTo>
                    <a:pt x="539" y="1134"/>
                  </a:lnTo>
                  <a:lnTo>
                    <a:pt x="397" y="1078"/>
                  </a:lnTo>
                  <a:lnTo>
                    <a:pt x="397" y="1049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84" y="1049"/>
                  </a:lnTo>
                  <a:lnTo>
                    <a:pt x="198" y="1021"/>
                  </a:lnTo>
                  <a:lnTo>
                    <a:pt x="227" y="993"/>
                  </a:lnTo>
                  <a:lnTo>
                    <a:pt x="142" y="936"/>
                  </a:lnTo>
                  <a:lnTo>
                    <a:pt x="227" y="879"/>
                  </a:lnTo>
                  <a:lnTo>
                    <a:pt x="198" y="879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27" y="794"/>
                  </a:lnTo>
                  <a:lnTo>
                    <a:pt x="198" y="738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55" y="681"/>
                  </a:lnTo>
                  <a:lnTo>
                    <a:pt x="198" y="681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567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426"/>
                  </a:lnTo>
                  <a:lnTo>
                    <a:pt x="57" y="284"/>
                  </a:lnTo>
                  <a:lnTo>
                    <a:pt x="142" y="256"/>
                  </a:lnTo>
                  <a:lnTo>
                    <a:pt x="170" y="199"/>
                  </a:lnTo>
                  <a:lnTo>
                    <a:pt x="255" y="284"/>
                  </a:lnTo>
                  <a:lnTo>
                    <a:pt x="397" y="341"/>
                  </a:lnTo>
                  <a:lnTo>
                    <a:pt x="340" y="284"/>
                  </a:lnTo>
                  <a:lnTo>
                    <a:pt x="312" y="171"/>
                  </a:lnTo>
                  <a:lnTo>
                    <a:pt x="340" y="171"/>
                  </a:lnTo>
                  <a:lnTo>
                    <a:pt x="425" y="0"/>
                  </a:lnTo>
                  <a:lnTo>
                    <a:pt x="567" y="142"/>
                  </a:lnTo>
                  <a:lnTo>
                    <a:pt x="765" y="256"/>
                  </a:lnTo>
                  <a:lnTo>
                    <a:pt x="936" y="426"/>
                  </a:lnTo>
                  <a:lnTo>
                    <a:pt x="1049" y="624"/>
                  </a:lnTo>
                  <a:lnTo>
                    <a:pt x="1106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462869DA-79F4-4B28-B9A1-A6D2F33EE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2444"/>
              <a:ext cx="425" cy="624"/>
            </a:xfrm>
            <a:custGeom>
              <a:avLst/>
              <a:gdLst>
                <a:gd name="T0" fmla="*/ 198 w 425"/>
                <a:gd name="T1" fmla="*/ 624 h 624"/>
                <a:gd name="T2" fmla="*/ 170 w 425"/>
                <a:gd name="T3" fmla="*/ 567 h 624"/>
                <a:gd name="T4" fmla="*/ 170 w 425"/>
                <a:gd name="T5" fmla="*/ 539 h 624"/>
                <a:gd name="T6" fmla="*/ 141 w 425"/>
                <a:gd name="T7" fmla="*/ 539 h 624"/>
                <a:gd name="T8" fmla="*/ 56 w 425"/>
                <a:gd name="T9" fmla="*/ 511 h 624"/>
                <a:gd name="T10" fmla="*/ 28 w 425"/>
                <a:gd name="T11" fmla="*/ 482 h 624"/>
                <a:gd name="T12" fmla="*/ 56 w 425"/>
                <a:gd name="T13" fmla="*/ 454 h 624"/>
                <a:gd name="T14" fmla="*/ 85 w 425"/>
                <a:gd name="T15" fmla="*/ 397 h 624"/>
                <a:gd name="T16" fmla="*/ 28 w 425"/>
                <a:gd name="T17" fmla="*/ 369 h 624"/>
                <a:gd name="T18" fmla="*/ 28 w 425"/>
                <a:gd name="T19" fmla="*/ 341 h 624"/>
                <a:gd name="T20" fmla="*/ 0 w 425"/>
                <a:gd name="T21" fmla="*/ 341 h 624"/>
                <a:gd name="T22" fmla="*/ 0 w 425"/>
                <a:gd name="T23" fmla="*/ 284 h 624"/>
                <a:gd name="T24" fmla="*/ 0 w 425"/>
                <a:gd name="T25" fmla="*/ 227 h 624"/>
                <a:gd name="T26" fmla="*/ 28 w 425"/>
                <a:gd name="T27" fmla="*/ 256 h 624"/>
                <a:gd name="T28" fmla="*/ 113 w 425"/>
                <a:gd name="T29" fmla="*/ 312 h 624"/>
                <a:gd name="T30" fmla="*/ 113 w 425"/>
                <a:gd name="T31" fmla="*/ 227 h 624"/>
                <a:gd name="T32" fmla="*/ 170 w 425"/>
                <a:gd name="T33" fmla="*/ 227 h 624"/>
                <a:gd name="T34" fmla="*/ 170 w 425"/>
                <a:gd name="T35" fmla="*/ 171 h 624"/>
                <a:gd name="T36" fmla="*/ 141 w 425"/>
                <a:gd name="T37" fmla="*/ 142 h 624"/>
                <a:gd name="T38" fmla="*/ 141 w 425"/>
                <a:gd name="T39" fmla="*/ 85 h 624"/>
                <a:gd name="T40" fmla="*/ 141 w 425"/>
                <a:gd name="T41" fmla="*/ 57 h 624"/>
                <a:gd name="T42" fmla="*/ 141 w 425"/>
                <a:gd name="T43" fmla="*/ 29 h 624"/>
                <a:gd name="T44" fmla="*/ 170 w 425"/>
                <a:gd name="T45" fmla="*/ 0 h 624"/>
                <a:gd name="T46" fmla="*/ 198 w 425"/>
                <a:gd name="T47" fmla="*/ 57 h 624"/>
                <a:gd name="T48" fmla="*/ 226 w 425"/>
                <a:gd name="T49" fmla="*/ 29 h 624"/>
                <a:gd name="T50" fmla="*/ 283 w 425"/>
                <a:gd name="T51" fmla="*/ 57 h 624"/>
                <a:gd name="T52" fmla="*/ 283 w 425"/>
                <a:gd name="T53" fmla="*/ 142 h 624"/>
                <a:gd name="T54" fmla="*/ 340 w 425"/>
                <a:gd name="T55" fmla="*/ 256 h 624"/>
                <a:gd name="T56" fmla="*/ 311 w 425"/>
                <a:gd name="T57" fmla="*/ 369 h 624"/>
                <a:gd name="T58" fmla="*/ 368 w 425"/>
                <a:gd name="T59" fmla="*/ 397 h 624"/>
                <a:gd name="T60" fmla="*/ 396 w 425"/>
                <a:gd name="T61" fmla="*/ 397 h 624"/>
                <a:gd name="T62" fmla="*/ 396 w 425"/>
                <a:gd name="T63" fmla="*/ 454 h 624"/>
                <a:gd name="T64" fmla="*/ 425 w 425"/>
                <a:gd name="T65" fmla="*/ 454 h 624"/>
                <a:gd name="T66" fmla="*/ 425 w 425"/>
                <a:gd name="T67" fmla="*/ 482 h 624"/>
                <a:gd name="T68" fmla="*/ 396 w 425"/>
                <a:gd name="T69" fmla="*/ 511 h 624"/>
                <a:gd name="T70" fmla="*/ 340 w 425"/>
                <a:gd name="T71" fmla="*/ 511 h 624"/>
                <a:gd name="T72" fmla="*/ 311 w 425"/>
                <a:gd name="T73" fmla="*/ 539 h 624"/>
                <a:gd name="T74" fmla="*/ 283 w 425"/>
                <a:gd name="T75" fmla="*/ 539 h 624"/>
                <a:gd name="T76" fmla="*/ 283 w 425"/>
                <a:gd name="T77" fmla="*/ 567 h 624"/>
                <a:gd name="T78" fmla="*/ 226 w 425"/>
                <a:gd name="T79" fmla="*/ 596 h 624"/>
                <a:gd name="T80" fmla="*/ 198 w 425"/>
                <a:gd name="T8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5" h="624">
                  <a:moveTo>
                    <a:pt x="198" y="624"/>
                  </a:moveTo>
                  <a:lnTo>
                    <a:pt x="170" y="567"/>
                  </a:lnTo>
                  <a:lnTo>
                    <a:pt x="170" y="539"/>
                  </a:lnTo>
                  <a:lnTo>
                    <a:pt x="141" y="539"/>
                  </a:lnTo>
                  <a:lnTo>
                    <a:pt x="56" y="511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41" y="57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226" y="29"/>
                  </a:lnTo>
                  <a:lnTo>
                    <a:pt x="283" y="57"/>
                  </a:lnTo>
                  <a:lnTo>
                    <a:pt x="283" y="142"/>
                  </a:lnTo>
                  <a:lnTo>
                    <a:pt x="340" y="256"/>
                  </a:lnTo>
                  <a:lnTo>
                    <a:pt x="311" y="369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425" y="482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11" y="539"/>
                  </a:lnTo>
                  <a:lnTo>
                    <a:pt x="283" y="539"/>
                  </a:lnTo>
                  <a:lnTo>
                    <a:pt x="283" y="567"/>
                  </a:lnTo>
                  <a:lnTo>
                    <a:pt x="226" y="596"/>
                  </a:lnTo>
                  <a:lnTo>
                    <a:pt x="198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75F261FB-12AE-468C-A9F8-19C5B367D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2444"/>
              <a:ext cx="595" cy="624"/>
            </a:xfrm>
            <a:custGeom>
              <a:avLst/>
              <a:gdLst>
                <a:gd name="T0" fmla="*/ 397 w 595"/>
                <a:gd name="T1" fmla="*/ 284 h 624"/>
                <a:gd name="T2" fmla="*/ 368 w 595"/>
                <a:gd name="T3" fmla="*/ 284 h 624"/>
                <a:gd name="T4" fmla="*/ 368 w 595"/>
                <a:gd name="T5" fmla="*/ 227 h 624"/>
                <a:gd name="T6" fmla="*/ 340 w 595"/>
                <a:gd name="T7" fmla="*/ 199 h 624"/>
                <a:gd name="T8" fmla="*/ 340 w 595"/>
                <a:gd name="T9" fmla="*/ 171 h 624"/>
                <a:gd name="T10" fmla="*/ 283 w 595"/>
                <a:gd name="T11" fmla="*/ 85 h 624"/>
                <a:gd name="T12" fmla="*/ 255 w 595"/>
                <a:gd name="T13" fmla="*/ 85 h 624"/>
                <a:gd name="T14" fmla="*/ 170 w 595"/>
                <a:gd name="T15" fmla="*/ 0 h 624"/>
                <a:gd name="T16" fmla="*/ 113 w 595"/>
                <a:gd name="T17" fmla="*/ 114 h 624"/>
                <a:gd name="T18" fmla="*/ 113 w 595"/>
                <a:gd name="T19" fmla="*/ 142 h 624"/>
                <a:gd name="T20" fmla="*/ 56 w 595"/>
                <a:gd name="T21" fmla="*/ 199 h 624"/>
                <a:gd name="T22" fmla="*/ 85 w 595"/>
                <a:gd name="T23" fmla="*/ 227 h 624"/>
                <a:gd name="T24" fmla="*/ 0 w 595"/>
                <a:gd name="T25" fmla="*/ 284 h 624"/>
                <a:gd name="T26" fmla="*/ 56 w 595"/>
                <a:gd name="T27" fmla="*/ 369 h 624"/>
                <a:gd name="T28" fmla="*/ 85 w 595"/>
                <a:gd name="T29" fmla="*/ 397 h 624"/>
                <a:gd name="T30" fmla="*/ 113 w 595"/>
                <a:gd name="T31" fmla="*/ 397 h 624"/>
                <a:gd name="T32" fmla="*/ 113 w 595"/>
                <a:gd name="T33" fmla="*/ 454 h 624"/>
                <a:gd name="T34" fmla="*/ 170 w 595"/>
                <a:gd name="T35" fmla="*/ 426 h 624"/>
                <a:gd name="T36" fmla="*/ 141 w 595"/>
                <a:gd name="T37" fmla="*/ 539 h 624"/>
                <a:gd name="T38" fmla="*/ 170 w 595"/>
                <a:gd name="T39" fmla="*/ 567 h 624"/>
                <a:gd name="T40" fmla="*/ 283 w 595"/>
                <a:gd name="T41" fmla="*/ 596 h 624"/>
                <a:gd name="T42" fmla="*/ 368 w 595"/>
                <a:gd name="T43" fmla="*/ 567 h 624"/>
                <a:gd name="T44" fmla="*/ 397 w 595"/>
                <a:gd name="T45" fmla="*/ 596 h 624"/>
                <a:gd name="T46" fmla="*/ 397 w 595"/>
                <a:gd name="T47" fmla="*/ 567 h 624"/>
                <a:gd name="T48" fmla="*/ 425 w 595"/>
                <a:gd name="T49" fmla="*/ 596 h 624"/>
                <a:gd name="T50" fmla="*/ 453 w 595"/>
                <a:gd name="T51" fmla="*/ 596 h 624"/>
                <a:gd name="T52" fmla="*/ 510 w 595"/>
                <a:gd name="T53" fmla="*/ 624 h 624"/>
                <a:gd name="T54" fmla="*/ 595 w 595"/>
                <a:gd name="T55" fmla="*/ 624 h 624"/>
                <a:gd name="T56" fmla="*/ 567 w 595"/>
                <a:gd name="T57" fmla="*/ 567 h 624"/>
                <a:gd name="T58" fmla="*/ 567 w 595"/>
                <a:gd name="T59" fmla="*/ 539 h 624"/>
                <a:gd name="T60" fmla="*/ 538 w 595"/>
                <a:gd name="T61" fmla="*/ 539 h 624"/>
                <a:gd name="T62" fmla="*/ 453 w 595"/>
                <a:gd name="T63" fmla="*/ 511 h 624"/>
                <a:gd name="T64" fmla="*/ 425 w 595"/>
                <a:gd name="T65" fmla="*/ 482 h 624"/>
                <a:gd name="T66" fmla="*/ 453 w 595"/>
                <a:gd name="T67" fmla="*/ 454 h 624"/>
                <a:gd name="T68" fmla="*/ 482 w 595"/>
                <a:gd name="T69" fmla="*/ 397 h 624"/>
                <a:gd name="T70" fmla="*/ 425 w 595"/>
                <a:gd name="T71" fmla="*/ 369 h 624"/>
                <a:gd name="T72" fmla="*/ 425 w 595"/>
                <a:gd name="T73" fmla="*/ 341 h 624"/>
                <a:gd name="T74" fmla="*/ 397 w 595"/>
                <a:gd name="T75" fmla="*/ 341 h 624"/>
                <a:gd name="T76" fmla="*/ 397 w 595"/>
                <a:gd name="T77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624">
                  <a:moveTo>
                    <a:pt x="397" y="284"/>
                  </a:moveTo>
                  <a:lnTo>
                    <a:pt x="368" y="284"/>
                  </a:lnTo>
                  <a:lnTo>
                    <a:pt x="368" y="227"/>
                  </a:lnTo>
                  <a:lnTo>
                    <a:pt x="340" y="199"/>
                  </a:lnTo>
                  <a:lnTo>
                    <a:pt x="340" y="171"/>
                  </a:lnTo>
                  <a:lnTo>
                    <a:pt x="283" y="85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142"/>
                  </a:lnTo>
                  <a:lnTo>
                    <a:pt x="56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6" y="369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26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397" y="567"/>
                  </a:lnTo>
                  <a:lnTo>
                    <a:pt x="425" y="596"/>
                  </a:lnTo>
                  <a:lnTo>
                    <a:pt x="453" y="596"/>
                  </a:lnTo>
                  <a:lnTo>
                    <a:pt x="510" y="624"/>
                  </a:lnTo>
                  <a:lnTo>
                    <a:pt x="595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38" y="539"/>
                  </a:lnTo>
                  <a:lnTo>
                    <a:pt x="453" y="511"/>
                  </a:lnTo>
                  <a:lnTo>
                    <a:pt x="425" y="482"/>
                  </a:lnTo>
                  <a:lnTo>
                    <a:pt x="453" y="454"/>
                  </a:lnTo>
                  <a:lnTo>
                    <a:pt x="482" y="397"/>
                  </a:lnTo>
                  <a:lnTo>
                    <a:pt x="425" y="369"/>
                  </a:lnTo>
                  <a:lnTo>
                    <a:pt x="425" y="341"/>
                  </a:lnTo>
                  <a:lnTo>
                    <a:pt x="397" y="341"/>
                  </a:lnTo>
                  <a:lnTo>
                    <a:pt x="39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6C379958-35A5-4088-9D1E-C73EF614C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558"/>
              <a:ext cx="284" cy="368"/>
            </a:xfrm>
            <a:custGeom>
              <a:avLst/>
              <a:gdLst>
                <a:gd name="T0" fmla="*/ 199 w 284"/>
                <a:gd name="T1" fmla="*/ 340 h 368"/>
                <a:gd name="T2" fmla="*/ 142 w 284"/>
                <a:gd name="T3" fmla="*/ 312 h 368"/>
                <a:gd name="T4" fmla="*/ 114 w 284"/>
                <a:gd name="T5" fmla="*/ 368 h 368"/>
                <a:gd name="T6" fmla="*/ 57 w 284"/>
                <a:gd name="T7" fmla="*/ 368 h 368"/>
                <a:gd name="T8" fmla="*/ 57 w 284"/>
                <a:gd name="T9" fmla="*/ 283 h 368"/>
                <a:gd name="T10" fmla="*/ 29 w 284"/>
                <a:gd name="T11" fmla="*/ 283 h 368"/>
                <a:gd name="T12" fmla="*/ 0 w 284"/>
                <a:gd name="T13" fmla="*/ 227 h 368"/>
                <a:gd name="T14" fmla="*/ 0 w 284"/>
                <a:gd name="T15" fmla="*/ 198 h 368"/>
                <a:gd name="T16" fmla="*/ 57 w 284"/>
                <a:gd name="T17" fmla="*/ 170 h 368"/>
                <a:gd name="T18" fmla="*/ 29 w 284"/>
                <a:gd name="T19" fmla="*/ 113 h 368"/>
                <a:gd name="T20" fmla="*/ 57 w 284"/>
                <a:gd name="T21" fmla="*/ 85 h 368"/>
                <a:gd name="T22" fmla="*/ 57 w 284"/>
                <a:gd name="T23" fmla="*/ 28 h 368"/>
                <a:gd name="T24" fmla="*/ 114 w 284"/>
                <a:gd name="T25" fmla="*/ 28 h 368"/>
                <a:gd name="T26" fmla="*/ 142 w 284"/>
                <a:gd name="T27" fmla="*/ 0 h 368"/>
                <a:gd name="T28" fmla="*/ 170 w 284"/>
                <a:gd name="T29" fmla="*/ 57 h 368"/>
                <a:gd name="T30" fmla="*/ 199 w 284"/>
                <a:gd name="T31" fmla="*/ 57 h 368"/>
                <a:gd name="T32" fmla="*/ 199 w 284"/>
                <a:gd name="T33" fmla="*/ 0 h 368"/>
                <a:gd name="T34" fmla="*/ 227 w 284"/>
                <a:gd name="T35" fmla="*/ 0 h 368"/>
                <a:gd name="T36" fmla="*/ 255 w 284"/>
                <a:gd name="T37" fmla="*/ 85 h 368"/>
                <a:gd name="T38" fmla="*/ 284 w 284"/>
                <a:gd name="T39" fmla="*/ 113 h 368"/>
                <a:gd name="T40" fmla="*/ 199 w 284"/>
                <a:gd name="T41" fmla="*/ 170 h 368"/>
                <a:gd name="T42" fmla="*/ 255 w 284"/>
                <a:gd name="T43" fmla="*/ 255 h 368"/>
                <a:gd name="T44" fmla="*/ 199 w 284"/>
                <a:gd name="T45" fmla="*/ 34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4" h="368">
                  <a:moveTo>
                    <a:pt x="199" y="340"/>
                  </a:moveTo>
                  <a:lnTo>
                    <a:pt x="142" y="312"/>
                  </a:lnTo>
                  <a:lnTo>
                    <a:pt x="114" y="368"/>
                  </a:lnTo>
                  <a:lnTo>
                    <a:pt x="57" y="368"/>
                  </a:lnTo>
                  <a:lnTo>
                    <a:pt x="57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29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199" y="170"/>
                  </a:lnTo>
                  <a:lnTo>
                    <a:pt x="255" y="255"/>
                  </a:lnTo>
                  <a:lnTo>
                    <a:pt x="199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3802006E-C75C-4385-AE41-2AE2BE99C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501"/>
              <a:ext cx="822" cy="879"/>
            </a:xfrm>
            <a:custGeom>
              <a:avLst/>
              <a:gdLst>
                <a:gd name="T0" fmla="*/ 624 w 822"/>
                <a:gd name="T1" fmla="*/ 170 h 879"/>
                <a:gd name="T2" fmla="*/ 652 w 822"/>
                <a:gd name="T3" fmla="*/ 227 h 879"/>
                <a:gd name="T4" fmla="*/ 595 w 822"/>
                <a:gd name="T5" fmla="*/ 255 h 879"/>
                <a:gd name="T6" fmla="*/ 595 w 822"/>
                <a:gd name="T7" fmla="*/ 284 h 879"/>
                <a:gd name="T8" fmla="*/ 624 w 822"/>
                <a:gd name="T9" fmla="*/ 340 h 879"/>
                <a:gd name="T10" fmla="*/ 652 w 822"/>
                <a:gd name="T11" fmla="*/ 340 h 879"/>
                <a:gd name="T12" fmla="*/ 652 w 822"/>
                <a:gd name="T13" fmla="*/ 425 h 879"/>
                <a:gd name="T14" fmla="*/ 709 w 822"/>
                <a:gd name="T15" fmla="*/ 425 h 879"/>
                <a:gd name="T16" fmla="*/ 737 w 822"/>
                <a:gd name="T17" fmla="*/ 369 h 879"/>
                <a:gd name="T18" fmla="*/ 794 w 822"/>
                <a:gd name="T19" fmla="*/ 397 h 879"/>
                <a:gd name="T20" fmla="*/ 822 w 822"/>
                <a:gd name="T21" fmla="*/ 397 h 879"/>
                <a:gd name="T22" fmla="*/ 765 w 822"/>
                <a:gd name="T23" fmla="*/ 425 h 879"/>
                <a:gd name="T24" fmla="*/ 794 w 822"/>
                <a:gd name="T25" fmla="*/ 482 h 879"/>
                <a:gd name="T26" fmla="*/ 737 w 822"/>
                <a:gd name="T27" fmla="*/ 510 h 879"/>
                <a:gd name="T28" fmla="*/ 765 w 822"/>
                <a:gd name="T29" fmla="*/ 539 h 879"/>
                <a:gd name="T30" fmla="*/ 709 w 822"/>
                <a:gd name="T31" fmla="*/ 539 h 879"/>
                <a:gd name="T32" fmla="*/ 680 w 822"/>
                <a:gd name="T33" fmla="*/ 567 h 879"/>
                <a:gd name="T34" fmla="*/ 680 w 822"/>
                <a:gd name="T35" fmla="*/ 624 h 879"/>
                <a:gd name="T36" fmla="*/ 652 w 822"/>
                <a:gd name="T37" fmla="*/ 624 h 879"/>
                <a:gd name="T38" fmla="*/ 652 w 822"/>
                <a:gd name="T39" fmla="*/ 652 h 879"/>
                <a:gd name="T40" fmla="*/ 567 w 822"/>
                <a:gd name="T41" fmla="*/ 737 h 879"/>
                <a:gd name="T42" fmla="*/ 624 w 822"/>
                <a:gd name="T43" fmla="*/ 766 h 879"/>
                <a:gd name="T44" fmla="*/ 652 w 822"/>
                <a:gd name="T45" fmla="*/ 794 h 879"/>
                <a:gd name="T46" fmla="*/ 624 w 822"/>
                <a:gd name="T47" fmla="*/ 822 h 879"/>
                <a:gd name="T48" fmla="*/ 624 w 822"/>
                <a:gd name="T49" fmla="*/ 879 h 879"/>
                <a:gd name="T50" fmla="*/ 567 w 822"/>
                <a:gd name="T51" fmla="*/ 851 h 879"/>
                <a:gd name="T52" fmla="*/ 482 w 822"/>
                <a:gd name="T53" fmla="*/ 851 h 879"/>
                <a:gd name="T54" fmla="*/ 453 w 822"/>
                <a:gd name="T55" fmla="*/ 822 h 879"/>
                <a:gd name="T56" fmla="*/ 453 w 822"/>
                <a:gd name="T57" fmla="*/ 737 h 879"/>
                <a:gd name="T58" fmla="*/ 425 w 822"/>
                <a:gd name="T59" fmla="*/ 709 h 879"/>
                <a:gd name="T60" fmla="*/ 397 w 822"/>
                <a:gd name="T61" fmla="*/ 709 h 879"/>
                <a:gd name="T62" fmla="*/ 425 w 822"/>
                <a:gd name="T63" fmla="*/ 652 h 879"/>
                <a:gd name="T64" fmla="*/ 368 w 822"/>
                <a:gd name="T65" fmla="*/ 510 h 879"/>
                <a:gd name="T66" fmla="*/ 397 w 822"/>
                <a:gd name="T67" fmla="*/ 425 h 879"/>
                <a:gd name="T68" fmla="*/ 397 w 822"/>
                <a:gd name="T69" fmla="*/ 397 h 879"/>
                <a:gd name="T70" fmla="*/ 283 w 822"/>
                <a:gd name="T71" fmla="*/ 397 h 879"/>
                <a:gd name="T72" fmla="*/ 255 w 822"/>
                <a:gd name="T73" fmla="*/ 454 h 879"/>
                <a:gd name="T74" fmla="*/ 227 w 822"/>
                <a:gd name="T75" fmla="*/ 425 h 879"/>
                <a:gd name="T76" fmla="*/ 198 w 822"/>
                <a:gd name="T77" fmla="*/ 454 h 879"/>
                <a:gd name="T78" fmla="*/ 170 w 822"/>
                <a:gd name="T79" fmla="*/ 454 h 879"/>
                <a:gd name="T80" fmla="*/ 85 w 822"/>
                <a:gd name="T81" fmla="*/ 425 h 879"/>
                <a:gd name="T82" fmla="*/ 85 w 822"/>
                <a:gd name="T83" fmla="*/ 482 h 879"/>
                <a:gd name="T84" fmla="*/ 57 w 822"/>
                <a:gd name="T85" fmla="*/ 482 h 879"/>
                <a:gd name="T86" fmla="*/ 28 w 822"/>
                <a:gd name="T87" fmla="*/ 425 h 879"/>
                <a:gd name="T88" fmla="*/ 28 w 822"/>
                <a:gd name="T89" fmla="*/ 397 h 879"/>
                <a:gd name="T90" fmla="*/ 0 w 822"/>
                <a:gd name="T91" fmla="*/ 340 h 879"/>
                <a:gd name="T92" fmla="*/ 0 w 822"/>
                <a:gd name="T93" fmla="*/ 312 h 879"/>
                <a:gd name="T94" fmla="*/ 57 w 822"/>
                <a:gd name="T95" fmla="*/ 255 h 879"/>
                <a:gd name="T96" fmla="*/ 28 w 822"/>
                <a:gd name="T97" fmla="*/ 170 h 879"/>
                <a:gd name="T98" fmla="*/ 85 w 822"/>
                <a:gd name="T99" fmla="*/ 114 h 879"/>
                <a:gd name="T100" fmla="*/ 28 w 822"/>
                <a:gd name="T101" fmla="*/ 85 h 879"/>
                <a:gd name="T102" fmla="*/ 85 w 822"/>
                <a:gd name="T103" fmla="*/ 57 h 879"/>
                <a:gd name="T104" fmla="*/ 170 w 822"/>
                <a:gd name="T105" fmla="*/ 114 h 879"/>
                <a:gd name="T106" fmla="*/ 283 w 822"/>
                <a:gd name="T107" fmla="*/ 142 h 879"/>
                <a:gd name="T108" fmla="*/ 312 w 822"/>
                <a:gd name="T109" fmla="*/ 85 h 879"/>
                <a:gd name="T110" fmla="*/ 368 w 822"/>
                <a:gd name="T111" fmla="*/ 0 h 879"/>
                <a:gd name="T112" fmla="*/ 425 w 822"/>
                <a:gd name="T113" fmla="*/ 28 h 879"/>
                <a:gd name="T114" fmla="*/ 624 w 822"/>
                <a:gd name="T115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879">
                  <a:moveTo>
                    <a:pt x="624" y="170"/>
                  </a:moveTo>
                  <a:lnTo>
                    <a:pt x="652" y="227"/>
                  </a:lnTo>
                  <a:lnTo>
                    <a:pt x="595" y="255"/>
                  </a:lnTo>
                  <a:lnTo>
                    <a:pt x="595" y="284"/>
                  </a:lnTo>
                  <a:lnTo>
                    <a:pt x="624" y="340"/>
                  </a:lnTo>
                  <a:lnTo>
                    <a:pt x="652" y="340"/>
                  </a:lnTo>
                  <a:lnTo>
                    <a:pt x="652" y="425"/>
                  </a:lnTo>
                  <a:lnTo>
                    <a:pt x="709" y="425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822" y="397"/>
                  </a:lnTo>
                  <a:lnTo>
                    <a:pt x="765" y="425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65" y="539"/>
                  </a:lnTo>
                  <a:lnTo>
                    <a:pt x="709" y="539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52" y="624"/>
                  </a:lnTo>
                  <a:lnTo>
                    <a:pt x="652" y="652"/>
                  </a:lnTo>
                  <a:lnTo>
                    <a:pt x="567" y="737"/>
                  </a:lnTo>
                  <a:lnTo>
                    <a:pt x="624" y="766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482" y="851"/>
                  </a:lnTo>
                  <a:lnTo>
                    <a:pt x="453" y="822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68" y="510"/>
                  </a:lnTo>
                  <a:lnTo>
                    <a:pt x="397" y="425"/>
                  </a:lnTo>
                  <a:lnTo>
                    <a:pt x="397" y="397"/>
                  </a:lnTo>
                  <a:lnTo>
                    <a:pt x="283" y="397"/>
                  </a:lnTo>
                  <a:lnTo>
                    <a:pt x="255" y="454"/>
                  </a:lnTo>
                  <a:lnTo>
                    <a:pt x="227" y="425"/>
                  </a:lnTo>
                  <a:lnTo>
                    <a:pt x="198" y="454"/>
                  </a:lnTo>
                  <a:lnTo>
                    <a:pt x="170" y="454"/>
                  </a:lnTo>
                  <a:lnTo>
                    <a:pt x="85" y="425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70"/>
                  </a:lnTo>
                  <a:lnTo>
                    <a:pt x="85" y="114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170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62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DC43A574-7B9B-43A3-B3FF-6B5E4D698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312 w 340"/>
                <a:gd name="T1" fmla="*/ 0 h 397"/>
                <a:gd name="T2" fmla="*/ 227 w 340"/>
                <a:gd name="T3" fmla="*/ 28 h 397"/>
                <a:gd name="T4" fmla="*/ 142 w 340"/>
                <a:gd name="T5" fmla="*/ 28 h 397"/>
                <a:gd name="T6" fmla="*/ 0 w 340"/>
                <a:gd name="T7" fmla="*/ 57 h 397"/>
                <a:gd name="T8" fmla="*/ 0 w 340"/>
                <a:gd name="T9" fmla="*/ 113 h 397"/>
                <a:gd name="T10" fmla="*/ 113 w 340"/>
                <a:gd name="T11" fmla="*/ 198 h 397"/>
                <a:gd name="T12" fmla="*/ 142 w 340"/>
                <a:gd name="T13" fmla="*/ 283 h 397"/>
                <a:gd name="T14" fmla="*/ 85 w 340"/>
                <a:gd name="T15" fmla="*/ 368 h 397"/>
                <a:gd name="T16" fmla="*/ 142 w 340"/>
                <a:gd name="T17" fmla="*/ 397 h 397"/>
                <a:gd name="T18" fmla="*/ 170 w 340"/>
                <a:gd name="T19" fmla="*/ 340 h 397"/>
                <a:gd name="T20" fmla="*/ 227 w 340"/>
                <a:gd name="T21" fmla="*/ 283 h 397"/>
                <a:gd name="T22" fmla="*/ 227 w 340"/>
                <a:gd name="T23" fmla="*/ 340 h 397"/>
                <a:gd name="T24" fmla="*/ 255 w 340"/>
                <a:gd name="T25" fmla="*/ 312 h 397"/>
                <a:gd name="T26" fmla="*/ 340 w 340"/>
                <a:gd name="T27" fmla="*/ 312 h 397"/>
                <a:gd name="T28" fmla="*/ 340 w 340"/>
                <a:gd name="T29" fmla="*/ 283 h 397"/>
                <a:gd name="T30" fmla="*/ 283 w 340"/>
                <a:gd name="T31" fmla="*/ 255 h 397"/>
                <a:gd name="T32" fmla="*/ 255 w 340"/>
                <a:gd name="T33" fmla="*/ 255 h 397"/>
                <a:gd name="T34" fmla="*/ 255 w 340"/>
                <a:gd name="T35" fmla="*/ 142 h 397"/>
                <a:gd name="T36" fmla="*/ 312 w 340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312" y="0"/>
                  </a:moveTo>
                  <a:lnTo>
                    <a:pt x="227" y="28"/>
                  </a:lnTo>
                  <a:lnTo>
                    <a:pt x="142" y="28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98"/>
                  </a:lnTo>
                  <a:lnTo>
                    <a:pt x="142" y="283"/>
                  </a:lnTo>
                  <a:lnTo>
                    <a:pt x="85" y="368"/>
                  </a:lnTo>
                  <a:lnTo>
                    <a:pt x="142" y="397"/>
                  </a:lnTo>
                  <a:lnTo>
                    <a:pt x="170" y="340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40" y="312"/>
                  </a:lnTo>
                  <a:lnTo>
                    <a:pt x="340" y="283"/>
                  </a:lnTo>
                  <a:lnTo>
                    <a:pt x="283" y="255"/>
                  </a:lnTo>
                  <a:lnTo>
                    <a:pt x="255" y="255"/>
                  </a:lnTo>
                  <a:lnTo>
                    <a:pt x="255" y="142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2A78A756-5FED-4C83-A6E7-A01DBADAE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105"/>
            </a:xfrm>
            <a:custGeom>
              <a:avLst/>
              <a:gdLst>
                <a:gd name="T0" fmla="*/ 624 w 1134"/>
                <a:gd name="T1" fmla="*/ 56 h 1105"/>
                <a:gd name="T2" fmla="*/ 766 w 1134"/>
                <a:gd name="T3" fmla="*/ 226 h 1105"/>
                <a:gd name="T4" fmla="*/ 766 w 1134"/>
                <a:gd name="T5" fmla="*/ 340 h 1105"/>
                <a:gd name="T6" fmla="*/ 851 w 1134"/>
                <a:gd name="T7" fmla="*/ 226 h 1105"/>
                <a:gd name="T8" fmla="*/ 879 w 1134"/>
                <a:gd name="T9" fmla="*/ 255 h 1105"/>
                <a:gd name="T10" fmla="*/ 964 w 1134"/>
                <a:gd name="T11" fmla="*/ 226 h 1105"/>
                <a:gd name="T12" fmla="*/ 1021 w 1134"/>
                <a:gd name="T13" fmla="*/ 226 h 1105"/>
                <a:gd name="T14" fmla="*/ 1134 w 1134"/>
                <a:gd name="T15" fmla="*/ 340 h 1105"/>
                <a:gd name="T16" fmla="*/ 1077 w 1134"/>
                <a:gd name="T17" fmla="*/ 368 h 1105"/>
                <a:gd name="T18" fmla="*/ 1106 w 1134"/>
                <a:gd name="T19" fmla="*/ 453 h 1105"/>
                <a:gd name="T20" fmla="*/ 1049 w 1134"/>
                <a:gd name="T21" fmla="*/ 538 h 1105"/>
                <a:gd name="T22" fmla="*/ 1021 w 1134"/>
                <a:gd name="T23" fmla="*/ 595 h 1105"/>
                <a:gd name="T24" fmla="*/ 964 w 1134"/>
                <a:gd name="T25" fmla="*/ 737 h 1105"/>
                <a:gd name="T26" fmla="*/ 907 w 1134"/>
                <a:gd name="T27" fmla="*/ 737 h 1105"/>
                <a:gd name="T28" fmla="*/ 879 w 1134"/>
                <a:gd name="T29" fmla="*/ 793 h 1105"/>
                <a:gd name="T30" fmla="*/ 822 w 1134"/>
                <a:gd name="T31" fmla="*/ 737 h 1105"/>
                <a:gd name="T32" fmla="*/ 766 w 1134"/>
                <a:gd name="T33" fmla="*/ 737 h 1105"/>
                <a:gd name="T34" fmla="*/ 737 w 1134"/>
                <a:gd name="T35" fmla="*/ 822 h 1105"/>
                <a:gd name="T36" fmla="*/ 766 w 1134"/>
                <a:gd name="T37" fmla="*/ 964 h 1105"/>
                <a:gd name="T38" fmla="*/ 709 w 1134"/>
                <a:gd name="T39" fmla="*/ 1020 h 1105"/>
                <a:gd name="T40" fmla="*/ 596 w 1134"/>
                <a:gd name="T41" fmla="*/ 1020 h 1105"/>
                <a:gd name="T42" fmla="*/ 567 w 1134"/>
                <a:gd name="T43" fmla="*/ 1077 h 1105"/>
                <a:gd name="T44" fmla="*/ 539 w 1134"/>
                <a:gd name="T45" fmla="*/ 992 h 1105"/>
                <a:gd name="T46" fmla="*/ 482 w 1134"/>
                <a:gd name="T47" fmla="*/ 878 h 1105"/>
                <a:gd name="T48" fmla="*/ 369 w 1134"/>
                <a:gd name="T49" fmla="*/ 793 h 1105"/>
                <a:gd name="T50" fmla="*/ 312 w 1134"/>
                <a:gd name="T51" fmla="*/ 935 h 1105"/>
                <a:gd name="T52" fmla="*/ 227 w 1134"/>
                <a:gd name="T53" fmla="*/ 907 h 1105"/>
                <a:gd name="T54" fmla="*/ 199 w 1134"/>
                <a:gd name="T55" fmla="*/ 964 h 1105"/>
                <a:gd name="T56" fmla="*/ 142 w 1134"/>
                <a:gd name="T57" fmla="*/ 907 h 1105"/>
                <a:gd name="T58" fmla="*/ 57 w 1134"/>
                <a:gd name="T59" fmla="*/ 935 h 1105"/>
                <a:gd name="T60" fmla="*/ 29 w 1134"/>
                <a:gd name="T61" fmla="*/ 878 h 1105"/>
                <a:gd name="T62" fmla="*/ 0 w 1134"/>
                <a:gd name="T63" fmla="*/ 765 h 1105"/>
                <a:gd name="T64" fmla="*/ 85 w 1134"/>
                <a:gd name="T65" fmla="*/ 510 h 1105"/>
                <a:gd name="T66" fmla="*/ 199 w 1134"/>
                <a:gd name="T67" fmla="*/ 482 h 1105"/>
                <a:gd name="T68" fmla="*/ 142 w 1134"/>
                <a:gd name="T69" fmla="*/ 368 h 1105"/>
                <a:gd name="T70" fmla="*/ 114 w 1134"/>
                <a:gd name="T71" fmla="*/ 340 h 1105"/>
                <a:gd name="T72" fmla="*/ 170 w 1134"/>
                <a:gd name="T73" fmla="*/ 255 h 1105"/>
                <a:gd name="T74" fmla="*/ 312 w 1134"/>
                <a:gd name="T75" fmla="*/ 255 h 1105"/>
                <a:gd name="T76" fmla="*/ 510 w 1134"/>
                <a:gd name="T77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105">
                  <a:moveTo>
                    <a:pt x="624" y="0"/>
                  </a:moveTo>
                  <a:lnTo>
                    <a:pt x="624" y="56"/>
                  </a:lnTo>
                  <a:lnTo>
                    <a:pt x="737" y="141"/>
                  </a:lnTo>
                  <a:lnTo>
                    <a:pt x="766" y="226"/>
                  </a:lnTo>
                  <a:lnTo>
                    <a:pt x="709" y="311"/>
                  </a:lnTo>
                  <a:lnTo>
                    <a:pt x="766" y="340"/>
                  </a:lnTo>
                  <a:lnTo>
                    <a:pt x="794" y="283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964" y="226"/>
                  </a:lnTo>
                  <a:lnTo>
                    <a:pt x="992" y="255"/>
                  </a:lnTo>
                  <a:lnTo>
                    <a:pt x="1021" y="226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68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06" y="453"/>
                  </a:lnTo>
                  <a:lnTo>
                    <a:pt x="1021" y="510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021" y="595"/>
                  </a:lnTo>
                  <a:lnTo>
                    <a:pt x="964" y="623"/>
                  </a:lnTo>
                  <a:lnTo>
                    <a:pt x="964" y="737"/>
                  </a:lnTo>
                  <a:lnTo>
                    <a:pt x="907" y="708"/>
                  </a:lnTo>
                  <a:lnTo>
                    <a:pt x="907" y="737"/>
                  </a:lnTo>
                  <a:lnTo>
                    <a:pt x="936" y="765"/>
                  </a:lnTo>
                  <a:lnTo>
                    <a:pt x="879" y="793"/>
                  </a:lnTo>
                  <a:lnTo>
                    <a:pt x="822" y="793"/>
                  </a:lnTo>
                  <a:lnTo>
                    <a:pt x="822" y="737"/>
                  </a:lnTo>
                  <a:lnTo>
                    <a:pt x="794" y="708"/>
                  </a:lnTo>
                  <a:lnTo>
                    <a:pt x="766" y="737"/>
                  </a:lnTo>
                  <a:lnTo>
                    <a:pt x="766" y="793"/>
                  </a:lnTo>
                  <a:lnTo>
                    <a:pt x="737" y="822"/>
                  </a:lnTo>
                  <a:lnTo>
                    <a:pt x="737" y="935"/>
                  </a:lnTo>
                  <a:lnTo>
                    <a:pt x="766" y="964"/>
                  </a:lnTo>
                  <a:lnTo>
                    <a:pt x="766" y="1020"/>
                  </a:lnTo>
                  <a:lnTo>
                    <a:pt x="709" y="1020"/>
                  </a:lnTo>
                  <a:lnTo>
                    <a:pt x="709" y="1105"/>
                  </a:lnTo>
                  <a:lnTo>
                    <a:pt x="596" y="1020"/>
                  </a:lnTo>
                  <a:lnTo>
                    <a:pt x="596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482" y="878"/>
                  </a:lnTo>
                  <a:lnTo>
                    <a:pt x="454" y="878"/>
                  </a:lnTo>
                  <a:lnTo>
                    <a:pt x="369" y="793"/>
                  </a:lnTo>
                  <a:lnTo>
                    <a:pt x="312" y="907"/>
                  </a:lnTo>
                  <a:lnTo>
                    <a:pt x="312" y="935"/>
                  </a:lnTo>
                  <a:lnTo>
                    <a:pt x="255" y="992"/>
                  </a:lnTo>
                  <a:lnTo>
                    <a:pt x="227" y="907"/>
                  </a:lnTo>
                  <a:lnTo>
                    <a:pt x="199" y="907"/>
                  </a:lnTo>
                  <a:lnTo>
                    <a:pt x="199" y="964"/>
                  </a:lnTo>
                  <a:lnTo>
                    <a:pt x="170" y="964"/>
                  </a:lnTo>
                  <a:lnTo>
                    <a:pt x="142" y="907"/>
                  </a:lnTo>
                  <a:lnTo>
                    <a:pt x="114" y="935"/>
                  </a:lnTo>
                  <a:lnTo>
                    <a:pt x="57" y="935"/>
                  </a:lnTo>
                  <a:lnTo>
                    <a:pt x="57" y="907"/>
                  </a:lnTo>
                  <a:lnTo>
                    <a:pt x="29" y="878"/>
                  </a:lnTo>
                  <a:lnTo>
                    <a:pt x="57" y="793"/>
                  </a:lnTo>
                  <a:lnTo>
                    <a:pt x="0" y="765"/>
                  </a:lnTo>
                  <a:lnTo>
                    <a:pt x="0" y="62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199" y="482"/>
                  </a:lnTo>
                  <a:lnTo>
                    <a:pt x="170" y="453"/>
                  </a:lnTo>
                  <a:lnTo>
                    <a:pt x="142" y="368"/>
                  </a:lnTo>
                  <a:lnTo>
                    <a:pt x="114" y="368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312" y="255"/>
                  </a:lnTo>
                  <a:lnTo>
                    <a:pt x="482" y="141"/>
                  </a:lnTo>
                  <a:lnTo>
                    <a:pt x="510" y="56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9A74E9C8-11F1-48B3-A9F0-F71167CB7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821"/>
              <a:ext cx="624" cy="453"/>
            </a:xfrm>
            <a:custGeom>
              <a:avLst/>
              <a:gdLst>
                <a:gd name="T0" fmla="*/ 624 w 624"/>
                <a:gd name="T1" fmla="*/ 28 h 453"/>
                <a:gd name="T2" fmla="*/ 567 w 624"/>
                <a:gd name="T3" fmla="*/ 0 h 453"/>
                <a:gd name="T4" fmla="*/ 426 w 624"/>
                <a:gd name="T5" fmla="*/ 56 h 453"/>
                <a:gd name="T6" fmla="*/ 341 w 624"/>
                <a:gd name="T7" fmla="*/ 141 h 453"/>
                <a:gd name="T8" fmla="*/ 199 w 624"/>
                <a:gd name="T9" fmla="*/ 113 h 453"/>
                <a:gd name="T10" fmla="*/ 85 w 624"/>
                <a:gd name="T11" fmla="*/ 141 h 453"/>
                <a:gd name="T12" fmla="*/ 0 w 624"/>
                <a:gd name="T13" fmla="*/ 198 h 453"/>
                <a:gd name="T14" fmla="*/ 85 w 624"/>
                <a:gd name="T15" fmla="*/ 255 h 453"/>
                <a:gd name="T16" fmla="*/ 170 w 624"/>
                <a:gd name="T17" fmla="*/ 283 h 453"/>
                <a:gd name="T18" fmla="*/ 227 w 624"/>
                <a:gd name="T19" fmla="*/ 227 h 453"/>
                <a:gd name="T20" fmla="*/ 312 w 624"/>
                <a:gd name="T21" fmla="*/ 227 h 453"/>
                <a:gd name="T22" fmla="*/ 312 w 624"/>
                <a:gd name="T23" fmla="*/ 283 h 453"/>
                <a:gd name="T24" fmla="*/ 369 w 624"/>
                <a:gd name="T25" fmla="*/ 283 h 453"/>
                <a:gd name="T26" fmla="*/ 312 w 624"/>
                <a:gd name="T27" fmla="*/ 368 h 453"/>
                <a:gd name="T28" fmla="*/ 341 w 624"/>
                <a:gd name="T29" fmla="*/ 397 h 453"/>
                <a:gd name="T30" fmla="*/ 397 w 624"/>
                <a:gd name="T31" fmla="*/ 340 h 453"/>
                <a:gd name="T32" fmla="*/ 397 w 624"/>
                <a:gd name="T33" fmla="*/ 453 h 453"/>
                <a:gd name="T34" fmla="*/ 482 w 624"/>
                <a:gd name="T35" fmla="*/ 340 h 453"/>
                <a:gd name="T36" fmla="*/ 567 w 624"/>
                <a:gd name="T37" fmla="*/ 340 h 453"/>
                <a:gd name="T38" fmla="*/ 596 w 624"/>
                <a:gd name="T39" fmla="*/ 312 h 453"/>
                <a:gd name="T40" fmla="*/ 567 w 624"/>
                <a:gd name="T41" fmla="*/ 283 h 453"/>
                <a:gd name="T42" fmla="*/ 539 w 624"/>
                <a:gd name="T43" fmla="*/ 198 h 453"/>
                <a:gd name="T44" fmla="*/ 511 w 624"/>
                <a:gd name="T45" fmla="*/ 198 h 453"/>
                <a:gd name="T46" fmla="*/ 511 w 624"/>
                <a:gd name="T47" fmla="*/ 170 h 453"/>
                <a:gd name="T48" fmla="*/ 567 w 624"/>
                <a:gd name="T49" fmla="*/ 170 h 453"/>
                <a:gd name="T50" fmla="*/ 567 w 624"/>
                <a:gd name="T51" fmla="*/ 85 h 453"/>
                <a:gd name="T52" fmla="*/ 624 w 624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624" y="28"/>
                  </a:moveTo>
                  <a:lnTo>
                    <a:pt x="567" y="0"/>
                  </a:lnTo>
                  <a:lnTo>
                    <a:pt x="426" y="56"/>
                  </a:lnTo>
                  <a:lnTo>
                    <a:pt x="341" y="141"/>
                  </a:lnTo>
                  <a:lnTo>
                    <a:pt x="199" y="113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85" y="255"/>
                  </a:lnTo>
                  <a:lnTo>
                    <a:pt x="170" y="283"/>
                  </a:lnTo>
                  <a:lnTo>
                    <a:pt x="227" y="227"/>
                  </a:lnTo>
                  <a:lnTo>
                    <a:pt x="312" y="227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368"/>
                  </a:lnTo>
                  <a:lnTo>
                    <a:pt x="341" y="397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82" y="340"/>
                  </a:lnTo>
                  <a:lnTo>
                    <a:pt x="567" y="340"/>
                  </a:lnTo>
                  <a:lnTo>
                    <a:pt x="596" y="312"/>
                  </a:lnTo>
                  <a:lnTo>
                    <a:pt x="567" y="283"/>
                  </a:lnTo>
                  <a:lnTo>
                    <a:pt x="539" y="198"/>
                  </a:lnTo>
                  <a:lnTo>
                    <a:pt x="511" y="198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4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DC0B52DF-C717-447B-BB79-50773A28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403"/>
              <a:ext cx="908" cy="1219"/>
            </a:xfrm>
            <a:custGeom>
              <a:avLst/>
              <a:gdLst>
                <a:gd name="T0" fmla="*/ 539 w 908"/>
                <a:gd name="T1" fmla="*/ 1219 h 1219"/>
                <a:gd name="T2" fmla="*/ 624 w 908"/>
                <a:gd name="T3" fmla="*/ 1191 h 1219"/>
                <a:gd name="T4" fmla="*/ 681 w 908"/>
                <a:gd name="T5" fmla="*/ 1163 h 1219"/>
                <a:gd name="T6" fmla="*/ 709 w 908"/>
                <a:gd name="T7" fmla="*/ 1191 h 1219"/>
                <a:gd name="T8" fmla="*/ 709 w 908"/>
                <a:gd name="T9" fmla="*/ 1163 h 1219"/>
                <a:gd name="T10" fmla="*/ 766 w 908"/>
                <a:gd name="T11" fmla="*/ 1191 h 1219"/>
                <a:gd name="T12" fmla="*/ 908 w 908"/>
                <a:gd name="T13" fmla="*/ 1078 h 1219"/>
                <a:gd name="T14" fmla="*/ 823 w 908"/>
                <a:gd name="T15" fmla="*/ 1021 h 1219"/>
                <a:gd name="T16" fmla="*/ 794 w 908"/>
                <a:gd name="T17" fmla="*/ 936 h 1219"/>
                <a:gd name="T18" fmla="*/ 851 w 908"/>
                <a:gd name="T19" fmla="*/ 879 h 1219"/>
                <a:gd name="T20" fmla="*/ 823 w 908"/>
                <a:gd name="T21" fmla="*/ 851 h 1219"/>
                <a:gd name="T22" fmla="*/ 709 w 908"/>
                <a:gd name="T23" fmla="*/ 851 h 1219"/>
                <a:gd name="T24" fmla="*/ 567 w 908"/>
                <a:gd name="T25" fmla="*/ 709 h 1219"/>
                <a:gd name="T26" fmla="*/ 539 w 908"/>
                <a:gd name="T27" fmla="*/ 624 h 1219"/>
                <a:gd name="T28" fmla="*/ 426 w 908"/>
                <a:gd name="T29" fmla="*/ 454 h 1219"/>
                <a:gd name="T30" fmla="*/ 199 w 908"/>
                <a:gd name="T31" fmla="*/ 255 h 1219"/>
                <a:gd name="T32" fmla="*/ 142 w 908"/>
                <a:gd name="T33" fmla="*/ 57 h 1219"/>
                <a:gd name="T34" fmla="*/ 86 w 908"/>
                <a:gd name="T35" fmla="*/ 0 h 1219"/>
                <a:gd name="T36" fmla="*/ 0 w 908"/>
                <a:gd name="T37" fmla="*/ 57 h 1219"/>
                <a:gd name="T38" fmla="*/ 57 w 908"/>
                <a:gd name="T39" fmla="*/ 284 h 1219"/>
                <a:gd name="T40" fmla="*/ 171 w 908"/>
                <a:gd name="T41" fmla="*/ 369 h 1219"/>
                <a:gd name="T42" fmla="*/ 227 w 908"/>
                <a:gd name="T43" fmla="*/ 454 h 1219"/>
                <a:gd name="T44" fmla="*/ 199 w 908"/>
                <a:gd name="T45" fmla="*/ 511 h 1219"/>
                <a:gd name="T46" fmla="*/ 227 w 908"/>
                <a:gd name="T47" fmla="*/ 624 h 1219"/>
                <a:gd name="T48" fmla="*/ 227 w 908"/>
                <a:gd name="T49" fmla="*/ 681 h 1219"/>
                <a:gd name="T50" fmla="*/ 284 w 908"/>
                <a:gd name="T51" fmla="*/ 766 h 1219"/>
                <a:gd name="T52" fmla="*/ 256 w 908"/>
                <a:gd name="T53" fmla="*/ 822 h 1219"/>
                <a:gd name="T54" fmla="*/ 312 w 908"/>
                <a:gd name="T55" fmla="*/ 851 h 1219"/>
                <a:gd name="T56" fmla="*/ 397 w 908"/>
                <a:gd name="T57" fmla="*/ 1049 h 1219"/>
                <a:gd name="T58" fmla="*/ 482 w 908"/>
                <a:gd name="T59" fmla="*/ 1134 h 1219"/>
                <a:gd name="T60" fmla="*/ 511 w 908"/>
                <a:gd name="T61" fmla="*/ 1191 h 1219"/>
                <a:gd name="T62" fmla="*/ 539 w 908"/>
                <a:gd name="T63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8" h="1219">
                  <a:moveTo>
                    <a:pt x="539" y="1219"/>
                  </a:moveTo>
                  <a:lnTo>
                    <a:pt x="624" y="1191"/>
                  </a:lnTo>
                  <a:lnTo>
                    <a:pt x="681" y="1163"/>
                  </a:lnTo>
                  <a:lnTo>
                    <a:pt x="709" y="1191"/>
                  </a:lnTo>
                  <a:lnTo>
                    <a:pt x="709" y="1163"/>
                  </a:lnTo>
                  <a:lnTo>
                    <a:pt x="766" y="1191"/>
                  </a:lnTo>
                  <a:lnTo>
                    <a:pt x="908" y="1078"/>
                  </a:lnTo>
                  <a:lnTo>
                    <a:pt x="823" y="1021"/>
                  </a:lnTo>
                  <a:lnTo>
                    <a:pt x="794" y="936"/>
                  </a:lnTo>
                  <a:lnTo>
                    <a:pt x="851" y="879"/>
                  </a:lnTo>
                  <a:lnTo>
                    <a:pt x="823" y="851"/>
                  </a:lnTo>
                  <a:lnTo>
                    <a:pt x="709" y="851"/>
                  </a:lnTo>
                  <a:lnTo>
                    <a:pt x="567" y="709"/>
                  </a:lnTo>
                  <a:lnTo>
                    <a:pt x="539" y="624"/>
                  </a:lnTo>
                  <a:lnTo>
                    <a:pt x="426" y="454"/>
                  </a:lnTo>
                  <a:lnTo>
                    <a:pt x="199" y="255"/>
                  </a:lnTo>
                  <a:lnTo>
                    <a:pt x="142" y="57"/>
                  </a:lnTo>
                  <a:lnTo>
                    <a:pt x="86" y="0"/>
                  </a:lnTo>
                  <a:lnTo>
                    <a:pt x="0" y="57"/>
                  </a:lnTo>
                  <a:lnTo>
                    <a:pt x="57" y="284"/>
                  </a:lnTo>
                  <a:lnTo>
                    <a:pt x="171" y="369"/>
                  </a:lnTo>
                  <a:lnTo>
                    <a:pt x="227" y="454"/>
                  </a:lnTo>
                  <a:lnTo>
                    <a:pt x="199" y="511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4" y="766"/>
                  </a:lnTo>
                  <a:lnTo>
                    <a:pt x="256" y="822"/>
                  </a:lnTo>
                  <a:lnTo>
                    <a:pt x="312" y="851"/>
                  </a:lnTo>
                  <a:lnTo>
                    <a:pt x="397" y="1049"/>
                  </a:lnTo>
                  <a:lnTo>
                    <a:pt x="482" y="1134"/>
                  </a:lnTo>
                  <a:lnTo>
                    <a:pt x="511" y="1191"/>
                  </a:lnTo>
                  <a:lnTo>
                    <a:pt x="539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34805369-5873-4CF7-97AC-AC734777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566"/>
              <a:ext cx="369" cy="567"/>
            </a:xfrm>
            <a:custGeom>
              <a:avLst/>
              <a:gdLst>
                <a:gd name="T0" fmla="*/ 227 w 369"/>
                <a:gd name="T1" fmla="*/ 28 h 567"/>
                <a:gd name="T2" fmla="*/ 170 w 369"/>
                <a:gd name="T3" fmla="*/ 0 h 567"/>
                <a:gd name="T4" fmla="*/ 170 w 369"/>
                <a:gd name="T5" fmla="*/ 28 h 567"/>
                <a:gd name="T6" fmla="*/ 142 w 369"/>
                <a:gd name="T7" fmla="*/ 0 h 567"/>
                <a:gd name="T8" fmla="*/ 85 w 369"/>
                <a:gd name="T9" fmla="*/ 28 h 567"/>
                <a:gd name="T10" fmla="*/ 0 w 369"/>
                <a:gd name="T11" fmla="*/ 56 h 567"/>
                <a:gd name="T12" fmla="*/ 85 w 369"/>
                <a:gd name="T13" fmla="*/ 226 h 567"/>
                <a:gd name="T14" fmla="*/ 114 w 369"/>
                <a:gd name="T15" fmla="*/ 340 h 567"/>
                <a:gd name="T16" fmla="*/ 57 w 369"/>
                <a:gd name="T17" fmla="*/ 453 h 567"/>
                <a:gd name="T18" fmla="*/ 57 w 369"/>
                <a:gd name="T19" fmla="*/ 538 h 567"/>
                <a:gd name="T20" fmla="*/ 85 w 369"/>
                <a:gd name="T21" fmla="*/ 567 h 567"/>
                <a:gd name="T22" fmla="*/ 170 w 369"/>
                <a:gd name="T23" fmla="*/ 510 h 567"/>
                <a:gd name="T24" fmla="*/ 199 w 369"/>
                <a:gd name="T25" fmla="*/ 453 h 567"/>
                <a:gd name="T26" fmla="*/ 227 w 369"/>
                <a:gd name="T27" fmla="*/ 425 h 567"/>
                <a:gd name="T28" fmla="*/ 284 w 369"/>
                <a:gd name="T29" fmla="*/ 510 h 567"/>
                <a:gd name="T30" fmla="*/ 369 w 369"/>
                <a:gd name="T31" fmla="*/ 510 h 567"/>
                <a:gd name="T32" fmla="*/ 369 w 369"/>
                <a:gd name="T33" fmla="*/ 425 h 567"/>
                <a:gd name="T34" fmla="*/ 284 w 369"/>
                <a:gd name="T35" fmla="*/ 425 h 567"/>
                <a:gd name="T36" fmla="*/ 284 w 369"/>
                <a:gd name="T37" fmla="*/ 396 h 567"/>
                <a:gd name="T38" fmla="*/ 340 w 369"/>
                <a:gd name="T39" fmla="*/ 368 h 567"/>
                <a:gd name="T40" fmla="*/ 312 w 369"/>
                <a:gd name="T41" fmla="*/ 311 h 567"/>
                <a:gd name="T42" fmla="*/ 312 w 369"/>
                <a:gd name="T43" fmla="*/ 226 h 567"/>
                <a:gd name="T44" fmla="*/ 284 w 369"/>
                <a:gd name="T45" fmla="*/ 198 h 567"/>
                <a:gd name="T46" fmla="*/ 284 w 369"/>
                <a:gd name="T47" fmla="*/ 141 h 567"/>
                <a:gd name="T48" fmla="*/ 255 w 369"/>
                <a:gd name="T49" fmla="*/ 113 h 567"/>
                <a:gd name="T50" fmla="*/ 199 w 369"/>
                <a:gd name="T51" fmla="*/ 113 h 567"/>
                <a:gd name="T52" fmla="*/ 227 w 369"/>
                <a:gd name="T53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9" h="567">
                  <a:moveTo>
                    <a:pt x="227" y="28"/>
                  </a:moveTo>
                  <a:lnTo>
                    <a:pt x="170" y="0"/>
                  </a:lnTo>
                  <a:lnTo>
                    <a:pt x="170" y="28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85" y="226"/>
                  </a:lnTo>
                  <a:lnTo>
                    <a:pt x="114" y="340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85" y="567"/>
                  </a:lnTo>
                  <a:lnTo>
                    <a:pt x="170" y="510"/>
                  </a:lnTo>
                  <a:lnTo>
                    <a:pt x="199" y="453"/>
                  </a:lnTo>
                  <a:lnTo>
                    <a:pt x="227" y="425"/>
                  </a:lnTo>
                  <a:lnTo>
                    <a:pt x="284" y="510"/>
                  </a:lnTo>
                  <a:lnTo>
                    <a:pt x="369" y="510"/>
                  </a:lnTo>
                  <a:lnTo>
                    <a:pt x="369" y="425"/>
                  </a:lnTo>
                  <a:lnTo>
                    <a:pt x="284" y="425"/>
                  </a:lnTo>
                  <a:lnTo>
                    <a:pt x="284" y="396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199" y="113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F5999777-7EB7-4820-ABEE-473673903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481"/>
              <a:ext cx="963" cy="850"/>
            </a:xfrm>
            <a:custGeom>
              <a:avLst/>
              <a:gdLst>
                <a:gd name="T0" fmla="*/ 141 w 963"/>
                <a:gd name="T1" fmla="*/ 595 h 850"/>
                <a:gd name="T2" fmla="*/ 170 w 963"/>
                <a:gd name="T3" fmla="*/ 595 h 850"/>
                <a:gd name="T4" fmla="*/ 170 w 963"/>
                <a:gd name="T5" fmla="*/ 510 h 850"/>
                <a:gd name="T6" fmla="*/ 85 w 963"/>
                <a:gd name="T7" fmla="*/ 510 h 850"/>
                <a:gd name="T8" fmla="*/ 85 w 963"/>
                <a:gd name="T9" fmla="*/ 481 h 850"/>
                <a:gd name="T10" fmla="*/ 141 w 963"/>
                <a:gd name="T11" fmla="*/ 453 h 850"/>
                <a:gd name="T12" fmla="*/ 113 w 963"/>
                <a:gd name="T13" fmla="*/ 396 h 850"/>
                <a:gd name="T14" fmla="*/ 113 w 963"/>
                <a:gd name="T15" fmla="*/ 311 h 850"/>
                <a:gd name="T16" fmla="*/ 85 w 963"/>
                <a:gd name="T17" fmla="*/ 283 h 850"/>
                <a:gd name="T18" fmla="*/ 85 w 963"/>
                <a:gd name="T19" fmla="*/ 226 h 850"/>
                <a:gd name="T20" fmla="*/ 56 w 963"/>
                <a:gd name="T21" fmla="*/ 198 h 850"/>
                <a:gd name="T22" fmla="*/ 0 w 963"/>
                <a:gd name="T23" fmla="*/ 198 h 850"/>
                <a:gd name="T24" fmla="*/ 28 w 963"/>
                <a:gd name="T25" fmla="*/ 113 h 850"/>
                <a:gd name="T26" fmla="*/ 170 w 963"/>
                <a:gd name="T27" fmla="*/ 0 h 850"/>
                <a:gd name="T28" fmla="*/ 311 w 963"/>
                <a:gd name="T29" fmla="*/ 56 h 850"/>
                <a:gd name="T30" fmla="*/ 396 w 963"/>
                <a:gd name="T31" fmla="*/ 141 h 850"/>
                <a:gd name="T32" fmla="*/ 510 w 963"/>
                <a:gd name="T33" fmla="*/ 141 h 850"/>
                <a:gd name="T34" fmla="*/ 595 w 963"/>
                <a:gd name="T35" fmla="*/ 198 h 850"/>
                <a:gd name="T36" fmla="*/ 510 w 963"/>
                <a:gd name="T37" fmla="*/ 255 h 850"/>
                <a:gd name="T38" fmla="*/ 482 w 963"/>
                <a:gd name="T39" fmla="*/ 226 h 850"/>
                <a:gd name="T40" fmla="*/ 425 w 963"/>
                <a:gd name="T41" fmla="*/ 311 h 850"/>
                <a:gd name="T42" fmla="*/ 368 w 963"/>
                <a:gd name="T43" fmla="*/ 311 h 850"/>
                <a:gd name="T44" fmla="*/ 396 w 963"/>
                <a:gd name="T45" fmla="*/ 396 h 850"/>
                <a:gd name="T46" fmla="*/ 453 w 963"/>
                <a:gd name="T47" fmla="*/ 425 h 850"/>
                <a:gd name="T48" fmla="*/ 538 w 963"/>
                <a:gd name="T49" fmla="*/ 425 h 850"/>
                <a:gd name="T50" fmla="*/ 567 w 963"/>
                <a:gd name="T51" fmla="*/ 481 h 850"/>
                <a:gd name="T52" fmla="*/ 623 w 963"/>
                <a:gd name="T53" fmla="*/ 453 h 850"/>
                <a:gd name="T54" fmla="*/ 680 w 963"/>
                <a:gd name="T55" fmla="*/ 510 h 850"/>
                <a:gd name="T56" fmla="*/ 737 w 963"/>
                <a:gd name="T57" fmla="*/ 510 h 850"/>
                <a:gd name="T58" fmla="*/ 737 w 963"/>
                <a:gd name="T59" fmla="*/ 481 h 850"/>
                <a:gd name="T60" fmla="*/ 963 w 963"/>
                <a:gd name="T61" fmla="*/ 510 h 850"/>
                <a:gd name="T62" fmla="*/ 963 w 963"/>
                <a:gd name="T63" fmla="*/ 595 h 850"/>
                <a:gd name="T64" fmla="*/ 907 w 963"/>
                <a:gd name="T65" fmla="*/ 652 h 850"/>
                <a:gd name="T66" fmla="*/ 850 w 963"/>
                <a:gd name="T67" fmla="*/ 623 h 850"/>
                <a:gd name="T68" fmla="*/ 793 w 963"/>
                <a:gd name="T69" fmla="*/ 623 h 850"/>
                <a:gd name="T70" fmla="*/ 680 w 963"/>
                <a:gd name="T71" fmla="*/ 595 h 850"/>
                <a:gd name="T72" fmla="*/ 567 w 963"/>
                <a:gd name="T73" fmla="*/ 737 h 850"/>
                <a:gd name="T74" fmla="*/ 567 w 963"/>
                <a:gd name="T75" fmla="*/ 793 h 850"/>
                <a:gd name="T76" fmla="*/ 510 w 963"/>
                <a:gd name="T77" fmla="*/ 850 h 850"/>
                <a:gd name="T78" fmla="*/ 453 w 963"/>
                <a:gd name="T79" fmla="*/ 822 h 850"/>
                <a:gd name="T80" fmla="*/ 396 w 963"/>
                <a:gd name="T81" fmla="*/ 822 h 850"/>
                <a:gd name="T82" fmla="*/ 340 w 963"/>
                <a:gd name="T83" fmla="*/ 765 h 850"/>
                <a:gd name="T84" fmla="*/ 311 w 963"/>
                <a:gd name="T85" fmla="*/ 822 h 850"/>
                <a:gd name="T86" fmla="*/ 255 w 963"/>
                <a:gd name="T87" fmla="*/ 822 h 850"/>
                <a:gd name="T88" fmla="*/ 255 w 963"/>
                <a:gd name="T89" fmla="*/ 793 h 850"/>
                <a:gd name="T90" fmla="*/ 198 w 963"/>
                <a:gd name="T91" fmla="*/ 765 h 850"/>
                <a:gd name="T92" fmla="*/ 141 w 963"/>
                <a:gd name="T93" fmla="*/ 708 h 850"/>
                <a:gd name="T94" fmla="*/ 141 w 963"/>
                <a:gd name="T95" fmla="*/ 652 h 850"/>
                <a:gd name="T96" fmla="*/ 141 w 963"/>
                <a:gd name="T97" fmla="*/ 59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3" h="850">
                  <a:moveTo>
                    <a:pt x="141" y="595"/>
                  </a:moveTo>
                  <a:lnTo>
                    <a:pt x="170" y="595"/>
                  </a:lnTo>
                  <a:lnTo>
                    <a:pt x="170" y="510"/>
                  </a:lnTo>
                  <a:lnTo>
                    <a:pt x="85" y="510"/>
                  </a:lnTo>
                  <a:lnTo>
                    <a:pt x="85" y="481"/>
                  </a:lnTo>
                  <a:lnTo>
                    <a:pt x="141" y="453"/>
                  </a:lnTo>
                  <a:lnTo>
                    <a:pt x="113" y="396"/>
                  </a:lnTo>
                  <a:lnTo>
                    <a:pt x="113" y="311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170" y="0"/>
                  </a:lnTo>
                  <a:lnTo>
                    <a:pt x="311" y="56"/>
                  </a:lnTo>
                  <a:lnTo>
                    <a:pt x="396" y="141"/>
                  </a:lnTo>
                  <a:lnTo>
                    <a:pt x="510" y="141"/>
                  </a:lnTo>
                  <a:lnTo>
                    <a:pt x="595" y="198"/>
                  </a:lnTo>
                  <a:lnTo>
                    <a:pt x="510" y="255"/>
                  </a:lnTo>
                  <a:lnTo>
                    <a:pt x="482" y="226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96" y="396"/>
                  </a:lnTo>
                  <a:lnTo>
                    <a:pt x="453" y="425"/>
                  </a:lnTo>
                  <a:lnTo>
                    <a:pt x="538" y="425"/>
                  </a:lnTo>
                  <a:lnTo>
                    <a:pt x="567" y="481"/>
                  </a:lnTo>
                  <a:lnTo>
                    <a:pt x="623" y="453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81"/>
                  </a:lnTo>
                  <a:lnTo>
                    <a:pt x="963" y="510"/>
                  </a:lnTo>
                  <a:lnTo>
                    <a:pt x="963" y="595"/>
                  </a:lnTo>
                  <a:lnTo>
                    <a:pt x="907" y="652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680" y="595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510" y="850"/>
                  </a:lnTo>
                  <a:lnTo>
                    <a:pt x="453" y="822"/>
                  </a:lnTo>
                  <a:lnTo>
                    <a:pt x="396" y="822"/>
                  </a:lnTo>
                  <a:lnTo>
                    <a:pt x="340" y="765"/>
                  </a:lnTo>
                  <a:lnTo>
                    <a:pt x="311" y="822"/>
                  </a:lnTo>
                  <a:lnTo>
                    <a:pt x="255" y="822"/>
                  </a:lnTo>
                  <a:lnTo>
                    <a:pt x="255" y="793"/>
                  </a:lnTo>
                  <a:lnTo>
                    <a:pt x="198" y="765"/>
                  </a:lnTo>
                  <a:lnTo>
                    <a:pt x="141" y="708"/>
                  </a:lnTo>
                  <a:lnTo>
                    <a:pt x="141" y="652"/>
                  </a:lnTo>
                  <a:lnTo>
                    <a:pt x="141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Freeform 49">
              <a:extLst>
                <a:ext uri="{FF2B5EF4-FFF2-40B4-BE49-F238E27FC236}">
                  <a16:creationId xmlns:a16="http://schemas.microsoft.com/office/drawing/2014/main" id="{EDB4F930-0A9A-4DC1-8FA6-B4FFB2C91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3068"/>
              <a:ext cx="340" cy="369"/>
            </a:xfrm>
            <a:custGeom>
              <a:avLst/>
              <a:gdLst>
                <a:gd name="T0" fmla="*/ 85 w 340"/>
                <a:gd name="T1" fmla="*/ 0 h 369"/>
                <a:gd name="T2" fmla="*/ 142 w 340"/>
                <a:gd name="T3" fmla="*/ 28 h 369"/>
                <a:gd name="T4" fmla="*/ 170 w 340"/>
                <a:gd name="T5" fmla="*/ 57 h 369"/>
                <a:gd name="T6" fmla="*/ 227 w 340"/>
                <a:gd name="T7" fmla="*/ 114 h 369"/>
                <a:gd name="T8" fmla="*/ 340 w 340"/>
                <a:gd name="T9" fmla="*/ 227 h 369"/>
                <a:gd name="T10" fmla="*/ 198 w 340"/>
                <a:gd name="T11" fmla="*/ 312 h 369"/>
                <a:gd name="T12" fmla="*/ 142 w 340"/>
                <a:gd name="T13" fmla="*/ 255 h 369"/>
                <a:gd name="T14" fmla="*/ 170 w 340"/>
                <a:gd name="T15" fmla="*/ 340 h 369"/>
                <a:gd name="T16" fmla="*/ 113 w 340"/>
                <a:gd name="T17" fmla="*/ 369 h 369"/>
                <a:gd name="T18" fmla="*/ 85 w 340"/>
                <a:gd name="T19" fmla="*/ 340 h 369"/>
                <a:gd name="T20" fmla="*/ 56 w 340"/>
                <a:gd name="T21" fmla="*/ 340 h 369"/>
                <a:gd name="T22" fmla="*/ 0 w 340"/>
                <a:gd name="T23" fmla="*/ 312 h 369"/>
                <a:gd name="T24" fmla="*/ 0 w 340"/>
                <a:gd name="T25" fmla="*/ 227 h 369"/>
                <a:gd name="T26" fmla="*/ 56 w 340"/>
                <a:gd name="T27" fmla="*/ 170 h 369"/>
                <a:gd name="T28" fmla="*/ 85 w 340"/>
                <a:gd name="T2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85" y="0"/>
                  </a:moveTo>
                  <a:lnTo>
                    <a:pt x="142" y="28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340" y="227"/>
                  </a:lnTo>
                  <a:lnTo>
                    <a:pt x="198" y="312"/>
                  </a:lnTo>
                  <a:lnTo>
                    <a:pt x="142" y="255"/>
                  </a:lnTo>
                  <a:lnTo>
                    <a:pt x="170" y="340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6" y="17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Freeform 50">
              <a:extLst>
                <a:ext uri="{FF2B5EF4-FFF2-40B4-BE49-F238E27FC236}">
                  <a16:creationId xmlns:a16="http://schemas.microsoft.com/office/drawing/2014/main" id="{3C620729-FBD9-47F9-83B3-705806728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444"/>
              <a:ext cx="425" cy="766"/>
            </a:xfrm>
            <a:custGeom>
              <a:avLst/>
              <a:gdLst>
                <a:gd name="T0" fmla="*/ 170 w 425"/>
                <a:gd name="T1" fmla="*/ 738 h 766"/>
                <a:gd name="T2" fmla="*/ 227 w 425"/>
                <a:gd name="T3" fmla="*/ 681 h 766"/>
                <a:gd name="T4" fmla="*/ 283 w 425"/>
                <a:gd name="T5" fmla="*/ 709 h 766"/>
                <a:gd name="T6" fmla="*/ 283 w 425"/>
                <a:gd name="T7" fmla="*/ 652 h 766"/>
                <a:gd name="T8" fmla="*/ 227 w 425"/>
                <a:gd name="T9" fmla="*/ 652 h 766"/>
                <a:gd name="T10" fmla="*/ 255 w 425"/>
                <a:gd name="T11" fmla="*/ 596 h 766"/>
                <a:gd name="T12" fmla="*/ 312 w 425"/>
                <a:gd name="T13" fmla="*/ 624 h 766"/>
                <a:gd name="T14" fmla="*/ 368 w 425"/>
                <a:gd name="T15" fmla="*/ 652 h 766"/>
                <a:gd name="T16" fmla="*/ 368 w 425"/>
                <a:gd name="T17" fmla="*/ 482 h 766"/>
                <a:gd name="T18" fmla="*/ 255 w 425"/>
                <a:gd name="T19" fmla="*/ 397 h 766"/>
                <a:gd name="T20" fmla="*/ 283 w 425"/>
                <a:gd name="T21" fmla="*/ 369 h 766"/>
                <a:gd name="T22" fmla="*/ 340 w 425"/>
                <a:gd name="T23" fmla="*/ 341 h 766"/>
                <a:gd name="T24" fmla="*/ 368 w 425"/>
                <a:gd name="T25" fmla="*/ 256 h 766"/>
                <a:gd name="T26" fmla="*/ 425 w 425"/>
                <a:gd name="T27" fmla="*/ 256 h 766"/>
                <a:gd name="T28" fmla="*/ 425 w 425"/>
                <a:gd name="T29" fmla="*/ 171 h 766"/>
                <a:gd name="T30" fmla="*/ 425 w 425"/>
                <a:gd name="T31" fmla="*/ 85 h 766"/>
                <a:gd name="T32" fmla="*/ 425 w 425"/>
                <a:gd name="T33" fmla="*/ 0 h 766"/>
                <a:gd name="T34" fmla="*/ 312 w 425"/>
                <a:gd name="T35" fmla="*/ 29 h 766"/>
                <a:gd name="T36" fmla="*/ 255 w 425"/>
                <a:gd name="T37" fmla="*/ 199 h 766"/>
                <a:gd name="T38" fmla="*/ 198 w 425"/>
                <a:gd name="T39" fmla="*/ 171 h 766"/>
                <a:gd name="T40" fmla="*/ 198 w 425"/>
                <a:gd name="T41" fmla="*/ 114 h 766"/>
                <a:gd name="T42" fmla="*/ 57 w 425"/>
                <a:gd name="T43" fmla="*/ 57 h 766"/>
                <a:gd name="T44" fmla="*/ 57 w 425"/>
                <a:gd name="T45" fmla="*/ 142 h 766"/>
                <a:gd name="T46" fmla="*/ 0 w 425"/>
                <a:gd name="T47" fmla="*/ 171 h 766"/>
                <a:gd name="T48" fmla="*/ 57 w 425"/>
                <a:gd name="T49" fmla="*/ 199 h 766"/>
                <a:gd name="T50" fmla="*/ 28 w 425"/>
                <a:gd name="T51" fmla="*/ 312 h 766"/>
                <a:gd name="T52" fmla="*/ 142 w 425"/>
                <a:gd name="T53" fmla="*/ 454 h 766"/>
                <a:gd name="T54" fmla="*/ 113 w 425"/>
                <a:gd name="T55" fmla="*/ 567 h 766"/>
                <a:gd name="T56" fmla="*/ 28 w 425"/>
                <a:gd name="T57" fmla="*/ 596 h 766"/>
                <a:gd name="T58" fmla="*/ 0 w 425"/>
                <a:gd name="T59" fmla="*/ 624 h 766"/>
                <a:gd name="T60" fmla="*/ 57 w 425"/>
                <a:gd name="T61" fmla="*/ 652 h 766"/>
                <a:gd name="T62" fmla="*/ 170 w 425"/>
                <a:gd name="T63" fmla="*/ 766 h 766"/>
                <a:gd name="T64" fmla="*/ 170 w 425"/>
                <a:gd name="T65" fmla="*/ 738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766">
                  <a:moveTo>
                    <a:pt x="170" y="738"/>
                  </a:moveTo>
                  <a:lnTo>
                    <a:pt x="227" y="681"/>
                  </a:lnTo>
                  <a:lnTo>
                    <a:pt x="283" y="709"/>
                  </a:lnTo>
                  <a:lnTo>
                    <a:pt x="283" y="652"/>
                  </a:lnTo>
                  <a:lnTo>
                    <a:pt x="227" y="652"/>
                  </a:lnTo>
                  <a:lnTo>
                    <a:pt x="255" y="596"/>
                  </a:lnTo>
                  <a:lnTo>
                    <a:pt x="312" y="624"/>
                  </a:lnTo>
                  <a:lnTo>
                    <a:pt x="368" y="652"/>
                  </a:lnTo>
                  <a:lnTo>
                    <a:pt x="368" y="482"/>
                  </a:lnTo>
                  <a:lnTo>
                    <a:pt x="255" y="397"/>
                  </a:lnTo>
                  <a:lnTo>
                    <a:pt x="283" y="369"/>
                  </a:lnTo>
                  <a:lnTo>
                    <a:pt x="340" y="341"/>
                  </a:lnTo>
                  <a:lnTo>
                    <a:pt x="368" y="256"/>
                  </a:lnTo>
                  <a:lnTo>
                    <a:pt x="425" y="256"/>
                  </a:lnTo>
                  <a:lnTo>
                    <a:pt x="425" y="171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312" y="29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114"/>
                  </a:lnTo>
                  <a:lnTo>
                    <a:pt x="57" y="57"/>
                  </a:lnTo>
                  <a:lnTo>
                    <a:pt x="57" y="142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28" y="312"/>
                  </a:lnTo>
                  <a:lnTo>
                    <a:pt x="142" y="454"/>
                  </a:lnTo>
                  <a:lnTo>
                    <a:pt x="113" y="567"/>
                  </a:lnTo>
                  <a:lnTo>
                    <a:pt x="28" y="596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170" y="766"/>
                  </a:lnTo>
                  <a:lnTo>
                    <a:pt x="170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9CEA9A75-512A-4A59-8100-859011D1F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991"/>
              <a:ext cx="624" cy="652"/>
            </a:xfrm>
            <a:custGeom>
              <a:avLst/>
              <a:gdLst>
                <a:gd name="T0" fmla="*/ 482 w 624"/>
                <a:gd name="T1" fmla="*/ 453 h 652"/>
                <a:gd name="T2" fmla="*/ 454 w 624"/>
                <a:gd name="T3" fmla="*/ 397 h 652"/>
                <a:gd name="T4" fmla="*/ 595 w 624"/>
                <a:gd name="T5" fmla="*/ 397 h 652"/>
                <a:gd name="T6" fmla="*/ 624 w 624"/>
                <a:gd name="T7" fmla="*/ 368 h 652"/>
                <a:gd name="T8" fmla="*/ 595 w 624"/>
                <a:gd name="T9" fmla="*/ 312 h 652"/>
                <a:gd name="T10" fmla="*/ 539 w 624"/>
                <a:gd name="T11" fmla="*/ 255 h 652"/>
                <a:gd name="T12" fmla="*/ 510 w 624"/>
                <a:gd name="T13" fmla="*/ 312 h 652"/>
                <a:gd name="T14" fmla="*/ 454 w 624"/>
                <a:gd name="T15" fmla="*/ 312 h 652"/>
                <a:gd name="T16" fmla="*/ 454 w 624"/>
                <a:gd name="T17" fmla="*/ 283 h 652"/>
                <a:gd name="T18" fmla="*/ 397 w 624"/>
                <a:gd name="T19" fmla="*/ 255 h 652"/>
                <a:gd name="T20" fmla="*/ 340 w 624"/>
                <a:gd name="T21" fmla="*/ 198 h 652"/>
                <a:gd name="T22" fmla="*/ 340 w 624"/>
                <a:gd name="T23" fmla="*/ 85 h 652"/>
                <a:gd name="T24" fmla="*/ 284 w 624"/>
                <a:gd name="T25" fmla="*/ 85 h 652"/>
                <a:gd name="T26" fmla="*/ 227 w 624"/>
                <a:gd name="T27" fmla="*/ 0 h 652"/>
                <a:gd name="T28" fmla="*/ 199 w 624"/>
                <a:gd name="T29" fmla="*/ 28 h 652"/>
                <a:gd name="T30" fmla="*/ 170 w 624"/>
                <a:gd name="T31" fmla="*/ 85 h 652"/>
                <a:gd name="T32" fmla="*/ 85 w 624"/>
                <a:gd name="T33" fmla="*/ 142 h 652"/>
                <a:gd name="T34" fmla="*/ 57 w 624"/>
                <a:gd name="T35" fmla="*/ 113 h 652"/>
                <a:gd name="T36" fmla="*/ 57 w 624"/>
                <a:gd name="T37" fmla="*/ 170 h 652"/>
                <a:gd name="T38" fmla="*/ 57 w 624"/>
                <a:gd name="T39" fmla="*/ 340 h 652"/>
                <a:gd name="T40" fmla="*/ 85 w 624"/>
                <a:gd name="T41" fmla="*/ 425 h 652"/>
                <a:gd name="T42" fmla="*/ 0 w 624"/>
                <a:gd name="T43" fmla="*/ 510 h 652"/>
                <a:gd name="T44" fmla="*/ 57 w 624"/>
                <a:gd name="T45" fmla="*/ 624 h 652"/>
                <a:gd name="T46" fmla="*/ 114 w 624"/>
                <a:gd name="T47" fmla="*/ 595 h 652"/>
                <a:gd name="T48" fmla="*/ 114 w 624"/>
                <a:gd name="T49" fmla="*/ 510 h 652"/>
                <a:gd name="T50" fmla="*/ 255 w 624"/>
                <a:gd name="T51" fmla="*/ 567 h 652"/>
                <a:gd name="T52" fmla="*/ 255 w 624"/>
                <a:gd name="T53" fmla="*/ 624 h 652"/>
                <a:gd name="T54" fmla="*/ 312 w 624"/>
                <a:gd name="T55" fmla="*/ 652 h 652"/>
                <a:gd name="T56" fmla="*/ 369 w 624"/>
                <a:gd name="T57" fmla="*/ 482 h 652"/>
                <a:gd name="T58" fmla="*/ 482 w 624"/>
                <a:gd name="T59" fmla="*/ 45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652">
                  <a:moveTo>
                    <a:pt x="482" y="453"/>
                  </a:moveTo>
                  <a:lnTo>
                    <a:pt x="454" y="397"/>
                  </a:lnTo>
                  <a:lnTo>
                    <a:pt x="595" y="397"/>
                  </a:lnTo>
                  <a:lnTo>
                    <a:pt x="624" y="368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54" y="283"/>
                  </a:lnTo>
                  <a:lnTo>
                    <a:pt x="397" y="255"/>
                  </a:lnTo>
                  <a:lnTo>
                    <a:pt x="340" y="198"/>
                  </a:lnTo>
                  <a:lnTo>
                    <a:pt x="340" y="85"/>
                  </a:lnTo>
                  <a:lnTo>
                    <a:pt x="284" y="85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70" y="85"/>
                  </a:lnTo>
                  <a:lnTo>
                    <a:pt x="85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85" y="425"/>
                  </a:lnTo>
                  <a:lnTo>
                    <a:pt x="0" y="510"/>
                  </a:lnTo>
                  <a:lnTo>
                    <a:pt x="57" y="624"/>
                  </a:lnTo>
                  <a:lnTo>
                    <a:pt x="114" y="595"/>
                  </a:lnTo>
                  <a:lnTo>
                    <a:pt x="114" y="510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312" y="652"/>
                  </a:lnTo>
                  <a:lnTo>
                    <a:pt x="369" y="482"/>
                  </a:lnTo>
                  <a:lnTo>
                    <a:pt x="482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ECFF0AA0-2C72-47F5-A214-3628714A1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679"/>
              <a:ext cx="794" cy="369"/>
            </a:xfrm>
            <a:custGeom>
              <a:avLst/>
              <a:gdLst>
                <a:gd name="T0" fmla="*/ 595 w 794"/>
                <a:gd name="T1" fmla="*/ 312 h 369"/>
                <a:gd name="T2" fmla="*/ 369 w 794"/>
                <a:gd name="T3" fmla="*/ 283 h 369"/>
                <a:gd name="T4" fmla="*/ 369 w 794"/>
                <a:gd name="T5" fmla="*/ 312 h 369"/>
                <a:gd name="T6" fmla="*/ 312 w 794"/>
                <a:gd name="T7" fmla="*/ 312 h 369"/>
                <a:gd name="T8" fmla="*/ 255 w 794"/>
                <a:gd name="T9" fmla="*/ 255 h 369"/>
                <a:gd name="T10" fmla="*/ 199 w 794"/>
                <a:gd name="T11" fmla="*/ 283 h 369"/>
                <a:gd name="T12" fmla="*/ 170 w 794"/>
                <a:gd name="T13" fmla="*/ 227 h 369"/>
                <a:gd name="T14" fmla="*/ 85 w 794"/>
                <a:gd name="T15" fmla="*/ 227 h 369"/>
                <a:gd name="T16" fmla="*/ 28 w 794"/>
                <a:gd name="T17" fmla="*/ 198 h 369"/>
                <a:gd name="T18" fmla="*/ 0 w 794"/>
                <a:gd name="T19" fmla="*/ 113 h 369"/>
                <a:gd name="T20" fmla="*/ 57 w 794"/>
                <a:gd name="T21" fmla="*/ 113 h 369"/>
                <a:gd name="T22" fmla="*/ 114 w 794"/>
                <a:gd name="T23" fmla="*/ 28 h 369"/>
                <a:gd name="T24" fmla="*/ 142 w 794"/>
                <a:gd name="T25" fmla="*/ 57 h 369"/>
                <a:gd name="T26" fmla="*/ 227 w 794"/>
                <a:gd name="T27" fmla="*/ 0 h 369"/>
                <a:gd name="T28" fmla="*/ 284 w 794"/>
                <a:gd name="T29" fmla="*/ 57 h 369"/>
                <a:gd name="T30" fmla="*/ 340 w 794"/>
                <a:gd name="T31" fmla="*/ 57 h 369"/>
                <a:gd name="T32" fmla="*/ 425 w 794"/>
                <a:gd name="T33" fmla="*/ 142 h 369"/>
                <a:gd name="T34" fmla="*/ 482 w 794"/>
                <a:gd name="T35" fmla="*/ 113 h 369"/>
                <a:gd name="T36" fmla="*/ 681 w 794"/>
                <a:gd name="T37" fmla="*/ 170 h 369"/>
                <a:gd name="T38" fmla="*/ 737 w 794"/>
                <a:gd name="T39" fmla="*/ 283 h 369"/>
                <a:gd name="T40" fmla="*/ 794 w 794"/>
                <a:gd name="T41" fmla="*/ 340 h 369"/>
                <a:gd name="T42" fmla="*/ 709 w 794"/>
                <a:gd name="T43" fmla="*/ 369 h 369"/>
                <a:gd name="T44" fmla="*/ 595 w 794"/>
                <a:gd name="T45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69">
                  <a:moveTo>
                    <a:pt x="595" y="312"/>
                  </a:moveTo>
                  <a:lnTo>
                    <a:pt x="369" y="283"/>
                  </a:lnTo>
                  <a:lnTo>
                    <a:pt x="369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83"/>
                  </a:lnTo>
                  <a:lnTo>
                    <a:pt x="170" y="227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13"/>
                  </a:lnTo>
                  <a:lnTo>
                    <a:pt x="681" y="170"/>
                  </a:lnTo>
                  <a:lnTo>
                    <a:pt x="737" y="283"/>
                  </a:lnTo>
                  <a:lnTo>
                    <a:pt x="794" y="340"/>
                  </a:lnTo>
                  <a:lnTo>
                    <a:pt x="709" y="369"/>
                  </a:lnTo>
                  <a:lnTo>
                    <a:pt x="595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Freeform 53">
              <a:extLst>
                <a:ext uri="{FF2B5EF4-FFF2-40B4-BE49-F238E27FC236}">
                  <a16:creationId xmlns:a16="http://schemas.microsoft.com/office/drawing/2014/main" id="{A0F0071E-E1BA-4D33-8D14-8ED78E2D1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2076"/>
              <a:ext cx="510" cy="425"/>
            </a:xfrm>
            <a:custGeom>
              <a:avLst/>
              <a:gdLst>
                <a:gd name="T0" fmla="*/ 425 w 510"/>
                <a:gd name="T1" fmla="*/ 57 h 425"/>
                <a:gd name="T2" fmla="*/ 368 w 510"/>
                <a:gd name="T3" fmla="*/ 28 h 425"/>
                <a:gd name="T4" fmla="*/ 311 w 510"/>
                <a:gd name="T5" fmla="*/ 28 h 425"/>
                <a:gd name="T6" fmla="*/ 198 w 510"/>
                <a:gd name="T7" fmla="*/ 0 h 425"/>
                <a:gd name="T8" fmla="*/ 85 w 510"/>
                <a:gd name="T9" fmla="*/ 142 h 425"/>
                <a:gd name="T10" fmla="*/ 85 w 510"/>
                <a:gd name="T11" fmla="*/ 198 h 425"/>
                <a:gd name="T12" fmla="*/ 0 w 510"/>
                <a:gd name="T13" fmla="*/ 340 h 425"/>
                <a:gd name="T14" fmla="*/ 85 w 510"/>
                <a:gd name="T15" fmla="*/ 340 h 425"/>
                <a:gd name="T16" fmla="*/ 0 w 510"/>
                <a:gd name="T17" fmla="*/ 425 h 425"/>
                <a:gd name="T18" fmla="*/ 85 w 510"/>
                <a:gd name="T19" fmla="*/ 397 h 425"/>
                <a:gd name="T20" fmla="*/ 141 w 510"/>
                <a:gd name="T21" fmla="*/ 425 h 425"/>
                <a:gd name="T22" fmla="*/ 255 w 510"/>
                <a:gd name="T23" fmla="*/ 368 h 425"/>
                <a:gd name="T24" fmla="*/ 283 w 510"/>
                <a:gd name="T25" fmla="*/ 198 h 425"/>
                <a:gd name="T26" fmla="*/ 368 w 510"/>
                <a:gd name="T27" fmla="*/ 340 h 425"/>
                <a:gd name="T28" fmla="*/ 425 w 510"/>
                <a:gd name="T29" fmla="*/ 340 h 425"/>
                <a:gd name="T30" fmla="*/ 453 w 510"/>
                <a:gd name="T31" fmla="*/ 255 h 425"/>
                <a:gd name="T32" fmla="*/ 510 w 510"/>
                <a:gd name="T33" fmla="*/ 227 h 425"/>
                <a:gd name="T34" fmla="*/ 481 w 510"/>
                <a:gd name="T35" fmla="*/ 198 h 425"/>
                <a:gd name="T36" fmla="*/ 425 w 510"/>
                <a:gd name="T37" fmla="*/ 198 h 425"/>
                <a:gd name="T38" fmla="*/ 368 w 510"/>
                <a:gd name="T39" fmla="*/ 142 h 425"/>
                <a:gd name="T40" fmla="*/ 425 w 510"/>
                <a:gd name="T41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25">
                  <a:moveTo>
                    <a:pt x="425" y="57"/>
                  </a:moveTo>
                  <a:lnTo>
                    <a:pt x="368" y="28"/>
                  </a:lnTo>
                  <a:lnTo>
                    <a:pt x="311" y="28"/>
                  </a:lnTo>
                  <a:lnTo>
                    <a:pt x="198" y="0"/>
                  </a:lnTo>
                  <a:lnTo>
                    <a:pt x="85" y="142"/>
                  </a:lnTo>
                  <a:lnTo>
                    <a:pt x="85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41" y="425"/>
                  </a:lnTo>
                  <a:lnTo>
                    <a:pt x="255" y="368"/>
                  </a:lnTo>
                  <a:lnTo>
                    <a:pt x="283" y="198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53" y="255"/>
                  </a:lnTo>
                  <a:lnTo>
                    <a:pt x="510" y="227"/>
                  </a:lnTo>
                  <a:lnTo>
                    <a:pt x="481" y="198"/>
                  </a:lnTo>
                  <a:lnTo>
                    <a:pt x="425" y="198"/>
                  </a:lnTo>
                  <a:lnTo>
                    <a:pt x="368" y="142"/>
                  </a:lnTo>
                  <a:lnTo>
                    <a:pt x="42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Freeform 54">
              <a:extLst>
                <a:ext uri="{FF2B5EF4-FFF2-40B4-BE49-F238E27FC236}">
                  <a16:creationId xmlns:a16="http://schemas.microsoft.com/office/drawing/2014/main" id="{7B53D794-A13B-4970-847A-CFBE0E7F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2274"/>
              <a:ext cx="312" cy="397"/>
            </a:xfrm>
            <a:custGeom>
              <a:avLst/>
              <a:gdLst>
                <a:gd name="T0" fmla="*/ 28 w 312"/>
                <a:gd name="T1" fmla="*/ 312 h 397"/>
                <a:gd name="T2" fmla="*/ 28 w 312"/>
                <a:gd name="T3" fmla="*/ 199 h 397"/>
                <a:gd name="T4" fmla="*/ 28 w 312"/>
                <a:gd name="T5" fmla="*/ 170 h 397"/>
                <a:gd name="T6" fmla="*/ 0 w 312"/>
                <a:gd name="T7" fmla="*/ 114 h 397"/>
                <a:gd name="T8" fmla="*/ 141 w 312"/>
                <a:gd name="T9" fmla="*/ 114 h 397"/>
                <a:gd name="T10" fmla="*/ 170 w 312"/>
                <a:gd name="T11" fmla="*/ 85 h 397"/>
                <a:gd name="T12" fmla="*/ 141 w 312"/>
                <a:gd name="T13" fmla="*/ 29 h 397"/>
                <a:gd name="T14" fmla="*/ 198 w 312"/>
                <a:gd name="T15" fmla="*/ 29 h 397"/>
                <a:gd name="T16" fmla="*/ 255 w 312"/>
                <a:gd name="T17" fmla="*/ 57 h 397"/>
                <a:gd name="T18" fmla="*/ 312 w 312"/>
                <a:gd name="T19" fmla="*/ 0 h 397"/>
                <a:gd name="T20" fmla="*/ 227 w 312"/>
                <a:gd name="T21" fmla="*/ 142 h 397"/>
                <a:gd name="T22" fmla="*/ 312 w 312"/>
                <a:gd name="T23" fmla="*/ 142 h 397"/>
                <a:gd name="T24" fmla="*/ 227 w 312"/>
                <a:gd name="T25" fmla="*/ 227 h 397"/>
                <a:gd name="T26" fmla="*/ 312 w 312"/>
                <a:gd name="T27" fmla="*/ 199 h 397"/>
                <a:gd name="T28" fmla="*/ 312 w 312"/>
                <a:gd name="T29" fmla="*/ 255 h 397"/>
                <a:gd name="T30" fmla="*/ 255 w 312"/>
                <a:gd name="T31" fmla="*/ 284 h 397"/>
                <a:gd name="T32" fmla="*/ 255 w 312"/>
                <a:gd name="T33" fmla="*/ 312 h 397"/>
                <a:gd name="T34" fmla="*/ 170 w 312"/>
                <a:gd name="T35" fmla="*/ 397 h 397"/>
                <a:gd name="T36" fmla="*/ 113 w 312"/>
                <a:gd name="T37" fmla="*/ 397 h 397"/>
                <a:gd name="T38" fmla="*/ 56 w 312"/>
                <a:gd name="T39" fmla="*/ 341 h 397"/>
                <a:gd name="T40" fmla="*/ 28 w 312"/>
                <a:gd name="T41" fmla="*/ 341 h 397"/>
                <a:gd name="T42" fmla="*/ 28 w 312"/>
                <a:gd name="T43" fmla="*/ 31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397">
                  <a:moveTo>
                    <a:pt x="28" y="312"/>
                  </a:moveTo>
                  <a:lnTo>
                    <a:pt x="28" y="199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141" y="114"/>
                  </a:lnTo>
                  <a:lnTo>
                    <a:pt x="170" y="85"/>
                  </a:lnTo>
                  <a:lnTo>
                    <a:pt x="141" y="29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227" y="142"/>
                  </a:lnTo>
                  <a:lnTo>
                    <a:pt x="312" y="142"/>
                  </a:lnTo>
                  <a:lnTo>
                    <a:pt x="227" y="227"/>
                  </a:lnTo>
                  <a:lnTo>
                    <a:pt x="312" y="199"/>
                  </a:lnTo>
                  <a:lnTo>
                    <a:pt x="312" y="255"/>
                  </a:lnTo>
                  <a:lnTo>
                    <a:pt x="255" y="284"/>
                  </a:lnTo>
                  <a:lnTo>
                    <a:pt x="255" y="312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41"/>
                  </a:lnTo>
                  <a:lnTo>
                    <a:pt x="28" y="341"/>
                  </a:lnTo>
                  <a:lnTo>
                    <a:pt x="28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5" name="Freeform 55">
              <a:extLst>
                <a:ext uri="{FF2B5EF4-FFF2-40B4-BE49-F238E27FC236}">
                  <a16:creationId xmlns:a16="http://schemas.microsoft.com/office/drawing/2014/main" id="{FB794113-233D-4025-B289-68C25DD5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2274"/>
              <a:ext cx="737" cy="851"/>
            </a:xfrm>
            <a:custGeom>
              <a:avLst/>
              <a:gdLst>
                <a:gd name="T0" fmla="*/ 737 w 737"/>
                <a:gd name="T1" fmla="*/ 142 h 851"/>
                <a:gd name="T2" fmla="*/ 709 w 737"/>
                <a:gd name="T3" fmla="*/ 199 h 851"/>
                <a:gd name="T4" fmla="*/ 737 w 737"/>
                <a:gd name="T5" fmla="*/ 255 h 851"/>
                <a:gd name="T6" fmla="*/ 680 w 737"/>
                <a:gd name="T7" fmla="*/ 255 h 851"/>
                <a:gd name="T8" fmla="*/ 709 w 737"/>
                <a:gd name="T9" fmla="*/ 312 h 851"/>
                <a:gd name="T10" fmla="*/ 680 w 737"/>
                <a:gd name="T11" fmla="*/ 341 h 851"/>
                <a:gd name="T12" fmla="*/ 624 w 737"/>
                <a:gd name="T13" fmla="*/ 341 h 851"/>
                <a:gd name="T14" fmla="*/ 624 w 737"/>
                <a:gd name="T15" fmla="*/ 511 h 851"/>
                <a:gd name="T16" fmla="*/ 652 w 737"/>
                <a:gd name="T17" fmla="*/ 567 h 851"/>
                <a:gd name="T18" fmla="*/ 624 w 737"/>
                <a:gd name="T19" fmla="*/ 596 h 851"/>
                <a:gd name="T20" fmla="*/ 624 w 737"/>
                <a:gd name="T21" fmla="*/ 681 h 851"/>
                <a:gd name="T22" fmla="*/ 454 w 737"/>
                <a:gd name="T23" fmla="*/ 652 h 851"/>
                <a:gd name="T24" fmla="*/ 454 w 737"/>
                <a:gd name="T25" fmla="*/ 681 h 851"/>
                <a:gd name="T26" fmla="*/ 340 w 737"/>
                <a:gd name="T27" fmla="*/ 681 h 851"/>
                <a:gd name="T28" fmla="*/ 283 w 737"/>
                <a:gd name="T29" fmla="*/ 766 h 851"/>
                <a:gd name="T30" fmla="*/ 312 w 737"/>
                <a:gd name="T31" fmla="*/ 851 h 851"/>
                <a:gd name="T32" fmla="*/ 198 w 737"/>
                <a:gd name="T33" fmla="*/ 851 h 851"/>
                <a:gd name="T34" fmla="*/ 255 w 737"/>
                <a:gd name="T35" fmla="*/ 822 h 851"/>
                <a:gd name="T36" fmla="*/ 170 w 737"/>
                <a:gd name="T37" fmla="*/ 766 h 851"/>
                <a:gd name="T38" fmla="*/ 170 w 737"/>
                <a:gd name="T39" fmla="*/ 822 h 851"/>
                <a:gd name="T40" fmla="*/ 113 w 737"/>
                <a:gd name="T41" fmla="*/ 822 h 851"/>
                <a:gd name="T42" fmla="*/ 113 w 737"/>
                <a:gd name="T43" fmla="*/ 652 h 851"/>
                <a:gd name="T44" fmla="*/ 0 w 737"/>
                <a:gd name="T45" fmla="*/ 567 h 851"/>
                <a:gd name="T46" fmla="*/ 28 w 737"/>
                <a:gd name="T47" fmla="*/ 539 h 851"/>
                <a:gd name="T48" fmla="*/ 85 w 737"/>
                <a:gd name="T49" fmla="*/ 511 h 851"/>
                <a:gd name="T50" fmla="*/ 113 w 737"/>
                <a:gd name="T51" fmla="*/ 426 h 851"/>
                <a:gd name="T52" fmla="*/ 170 w 737"/>
                <a:gd name="T53" fmla="*/ 426 h 851"/>
                <a:gd name="T54" fmla="*/ 170 w 737"/>
                <a:gd name="T55" fmla="*/ 341 h 851"/>
                <a:gd name="T56" fmla="*/ 198 w 737"/>
                <a:gd name="T57" fmla="*/ 341 h 851"/>
                <a:gd name="T58" fmla="*/ 255 w 737"/>
                <a:gd name="T59" fmla="*/ 397 h 851"/>
                <a:gd name="T60" fmla="*/ 312 w 737"/>
                <a:gd name="T61" fmla="*/ 397 h 851"/>
                <a:gd name="T62" fmla="*/ 397 w 737"/>
                <a:gd name="T63" fmla="*/ 312 h 851"/>
                <a:gd name="T64" fmla="*/ 397 w 737"/>
                <a:gd name="T65" fmla="*/ 284 h 851"/>
                <a:gd name="T66" fmla="*/ 454 w 737"/>
                <a:gd name="T67" fmla="*/ 255 h 851"/>
                <a:gd name="T68" fmla="*/ 454 w 737"/>
                <a:gd name="T69" fmla="*/ 199 h 851"/>
                <a:gd name="T70" fmla="*/ 510 w 737"/>
                <a:gd name="T71" fmla="*/ 227 h 851"/>
                <a:gd name="T72" fmla="*/ 624 w 737"/>
                <a:gd name="T73" fmla="*/ 170 h 851"/>
                <a:gd name="T74" fmla="*/ 652 w 737"/>
                <a:gd name="T75" fmla="*/ 0 h 851"/>
                <a:gd name="T76" fmla="*/ 737 w 737"/>
                <a:gd name="T77" fmla="*/ 14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851">
                  <a:moveTo>
                    <a:pt x="737" y="142"/>
                  </a:moveTo>
                  <a:lnTo>
                    <a:pt x="709" y="199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24" y="681"/>
                  </a:lnTo>
                  <a:lnTo>
                    <a:pt x="454" y="652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283" y="766"/>
                  </a:lnTo>
                  <a:lnTo>
                    <a:pt x="312" y="851"/>
                  </a:lnTo>
                  <a:lnTo>
                    <a:pt x="198" y="851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113" y="652"/>
                  </a:lnTo>
                  <a:lnTo>
                    <a:pt x="0" y="567"/>
                  </a:lnTo>
                  <a:lnTo>
                    <a:pt x="28" y="539"/>
                  </a:lnTo>
                  <a:lnTo>
                    <a:pt x="85" y="511"/>
                  </a:lnTo>
                  <a:lnTo>
                    <a:pt x="113" y="426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198" y="341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54" y="255"/>
                  </a:lnTo>
                  <a:lnTo>
                    <a:pt x="454" y="199"/>
                  </a:lnTo>
                  <a:lnTo>
                    <a:pt x="510" y="227"/>
                  </a:lnTo>
                  <a:lnTo>
                    <a:pt x="624" y="170"/>
                  </a:lnTo>
                  <a:lnTo>
                    <a:pt x="652" y="0"/>
                  </a:lnTo>
                  <a:lnTo>
                    <a:pt x="737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Freeform 56">
              <a:extLst>
                <a:ext uri="{FF2B5EF4-FFF2-40B4-BE49-F238E27FC236}">
                  <a16:creationId xmlns:a16="http://schemas.microsoft.com/office/drawing/2014/main" id="{2FF5DD11-C889-4940-8FCE-A0567D444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2870"/>
              <a:ext cx="510" cy="368"/>
            </a:xfrm>
            <a:custGeom>
              <a:avLst/>
              <a:gdLst>
                <a:gd name="T0" fmla="*/ 397 w 510"/>
                <a:gd name="T1" fmla="*/ 0 h 368"/>
                <a:gd name="T2" fmla="*/ 510 w 510"/>
                <a:gd name="T3" fmla="*/ 28 h 368"/>
                <a:gd name="T4" fmla="*/ 453 w 510"/>
                <a:gd name="T5" fmla="*/ 56 h 368"/>
                <a:gd name="T6" fmla="*/ 482 w 510"/>
                <a:gd name="T7" fmla="*/ 85 h 368"/>
                <a:gd name="T8" fmla="*/ 425 w 510"/>
                <a:gd name="T9" fmla="*/ 198 h 368"/>
                <a:gd name="T10" fmla="*/ 283 w 510"/>
                <a:gd name="T11" fmla="*/ 170 h 368"/>
                <a:gd name="T12" fmla="*/ 255 w 510"/>
                <a:gd name="T13" fmla="*/ 226 h 368"/>
                <a:gd name="T14" fmla="*/ 170 w 510"/>
                <a:gd name="T15" fmla="*/ 340 h 368"/>
                <a:gd name="T16" fmla="*/ 113 w 510"/>
                <a:gd name="T17" fmla="*/ 312 h 368"/>
                <a:gd name="T18" fmla="*/ 0 w 510"/>
                <a:gd name="T19" fmla="*/ 368 h 368"/>
                <a:gd name="T20" fmla="*/ 0 w 510"/>
                <a:gd name="T21" fmla="*/ 312 h 368"/>
                <a:gd name="T22" fmla="*/ 85 w 510"/>
                <a:gd name="T23" fmla="*/ 283 h 368"/>
                <a:gd name="T24" fmla="*/ 85 w 510"/>
                <a:gd name="T25" fmla="*/ 255 h 368"/>
                <a:gd name="T26" fmla="*/ 56 w 510"/>
                <a:gd name="T27" fmla="*/ 170 h 368"/>
                <a:gd name="T28" fmla="*/ 113 w 510"/>
                <a:gd name="T29" fmla="*/ 85 h 368"/>
                <a:gd name="T30" fmla="*/ 227 w 510"/>
                <a:gd name="T31" fmla="*/ 85 h 368"/>
                <a:gd name="T32" fmla="*/ 227 w 510"/>
                <a:gd name="T33" fmla="*/ 56 h 368"/>
                <a:gd name="T34" fmla="*/ 397 w 510"/>
                <a:gd name="T35" fmla="*/ 85 h 368"/>
                <a:gd name="T36" fmla="*/ 397 w 510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8">
                  <a:moveTo>
                    <a:pt x="397" y="0"/>
                  </a:moveTo>
                  <a:lnTo>
                    <a:pt x="510" y="28"/>
                  </a:lnTo>
                  <a:lnTo>
                    <a:pt x="453" y="56"/>
                  </a:lnTo>
                  <a:lnTo>
                    <a:pt x="482" y="85"/>
                  </a:lnTo>
                  <a:lnTo>
                    <a:pt x="425" y="198"/>
                  </a:lnTo>
                  <a:lnTo>
                    <a:pt x="283" y="170"/>
                  </a:lnTo>
                  <a:lnTo>
                    <a:pt x="255" y="226"/>
                  </a:lnTo>
                  <a:lnTo>
                    <a:pt x="170" y="340"/>
                  </a:lnTo>
                  <a:lnTo>
                    <a:pt x="113" y="312"/>
                  </a:lnTo>
                  <a:lnTo>
                    <a:pt x="0" y="368"/>
                  </a:lnTo>
                  <a:lnTo>
                    <a:pt x="0" y="312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56" y="170"/>
                  </a:lnTo>
                  <a:lnTo>
                    <a:pt x="113" y="85"/>
                  </a:lnTo>
                  <a:lnTo>
                    <a:pt x="227" y="85"/>
                  </a:lnTo>
                  <a:lnTo>
                    <a:pt x="227" y="56"/>
                  </a:lnTo>
                  <a:lnTo>
                    <a:pt x="397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7" name="Freeform 57">
              <a:extLst>
                <a:ext uri="{FF2B5EF4-FFF2-40B4-BE49-F238E27FC236}">
                  <a16:creationId xmlns:a16="http://schemas.microsoft.com/office/drawing/2014/main" id="{00FF9E18-F925-4CA0-ACB6-9A03EA9B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898"/>
              <a:ext cx="397" cy="482"/>
            </a:xfrm>
            <a:custGeom>
              <a:avLst/>
              <a:gdLst>
                <a:gd name="T0" fmla="*/ 369 w 397"/>
                <a:gd name="T1" fmla="*/ 312 h 482"/>
                <a:gd name="T2" fmla="*/ 397 w 397"/>
                <a:gd name="T3" fmla="*/ 255 h 482"/>
                <a:gd name="T4" fmla="*/ 340 w 397"/>
                <a:gd name="T5" fmla="*/ 113 h 482"/>
                <a:gd name="T6" fmla="*/ 369 w 397"/>
                <a:gd name="T7" fmla="*/ 28 h 482"/>
                <a:gd name="T8" fmla="*/ 369 w 397"/>
                <a:gd name="T9" fmla="*/ 0 h 482"/>
                <a:gd name="T10" fmla="*/ 255 w 397"/>
                <a:gd name="T11" fmla="*/ 0 h 482"/>
                <a:gd name="T12" fmla="*/ 227 w 397"/>
                <a:gd name="T13" fmla="*/ 57 h 482"/>
                <a:gd name="T14" fmla="*/ 199 w 397"/>
                <a:gd name="T15" fmla="*/ 28 h 482"/>
                <a:gd name="T16" fmla="*/ 170 w 397"/>
                <a:gd name="T17" fmla="*/ 57 h 482"/>
                <a:gd name="T18" fmla="*/ 142 w 397"/>
                <a:gd name="T19" fmla="*/ 57 h 482"/>
                <a:gd name="T20" fmla="*/ 57 w 397"/>
                <a:gd name="T21" fmla="*/ 28 h 482"/>
                <a:gd name="T22" fmla="*/ 57 w 397"/>
                <a:gd name="T23" fmla="*/ 85 h 482"/>
                <a:gd name="T24" fmla="*/ 29 w 397"/>
                <a:gd name="T25" fmla="*/ 85 h 482"/>
                <a:gd name="T26" fmla="*/ 0 w 397"/>
                <a:gd name="T27" fmla="*/ 113 h 482"/>
                <a:gd name="T28" fmla="*/ 0 w 397"/>
                <a:gd name="T29" fmla="*/ 198 h 482"/>
                <a:gd name="T30" fmla="*/ 57 w 397"/>
                <a:gd name="T31" fmla="*/ 227 h 482"/>
                <a:gd name="T32" fmla="*/ 85 w 397"/>
                <a:gd name="T33" fmla="*/ 284 h 482"/>
                <a:gd name="T34" fmla="*/ 85 w 397"/>
                <a:gd name="T35" fmla="*/ 369 h 482"/>
                <a:gd name="T36" fmla="*/ 199 w 397"/>
                <a:gd name="T37" fmla="*/ 312 h 482"/>
                <a:gd name="T38" fmla="*/ 284 w 397"/>
                <a:gd name="T39" fmla="*/ 397 h 482"/>
                <a:gd name="T40" fmla="*/ 227 w 397"/>
                <a:gd name="T41" fmla="*/ 454 h 482"/>
                <a:gd name="T42" fmla="*/ 255 w 397"/>
                <a:gd name="T43" fmla="*/ 482 h 482"/>
                <a:gd name="T44" fmla="*/ 340 w 397"/>
                <a:gd name="T45" fmla="*/ 369 h 482"/>
                <a:gd name="T46" fmla="*/ 312 w 397"/>
                <a:gd name="T47" fmla="*/ 340 h 482"/>
                <a:gd name="T48" fmla="*/ 369 w 397"/>
                <a:gd name="T4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482">
                  <a:moveTo>
                    <a:pt x="369" y="312"/>
                  </a:moveTo>
                  <a:lnTo>
                    <a:pt x="397" y="255"/>
                  </a:lnTo>
                  <a:lnTo>
                    <a:pt x="340" y="113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99" y="312"/>
                  </a:lnTo>
                  <a:lnTo>
                    <a:pt x="284" y="397"/>
                  </a:lnTo>
                  <a:lnTo>
                    <a:pt x="227" y="454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12" y="340"/>
                  </a:lnTo>
                  <a:lnTo>
                    <a:pt x="369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8" name="Freeform 58">
              <a:extLst>
                <a:ext uri="{FF2B5EF4-FFF2-40B4-BE49-F238E27FC236}">
                  <a16:creationId xmlns:a16="http://schemas.microsoft.com/office/drawing/2014/main" id="{3EFC7E30-9FD1-4231-89B9-E1CCF792F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416"/>
              <a:ext cx="425" cy="539"/>
            </a:xfrm>
            <a:custGeom>
              <a:avLst/>
              <a:gdLst>
                <a:gd name="T0" fmla="*/ 368 w 425"/>
                <a:gd name="T1" fmla="*/ 510 h 539"/>
                <a:gd name="T2" fmla="*/ 312 w 425"/>
                <a:gd name="T3" fmla="*/ 510 h 539"/>
                <a:gd name="T4" fmla="*/ 283 w 425"/>
                <a:gd name="T5" fmla="*/ 454 h 539"/>
                <a:gd name="T6" fmla="*/ 255 w 425"/>
                <a:gd name="T7" fmla="*/ 425 h 539"/>
                <a:gd name="T8" fmla="*/ 141 w 425"/>
                <a:gd name="T9" fmla="*/ 539 h 539"/>
                <a:gd name="T10" fmla="*/ 85 w 425"/>
                <a:gd name="T11" fmla="*/ 539 h 539"/>
                <a:gd name="T12" fmla="*/ 56 w 425"/>
                <a:gd name="T13" fmla="*/ 510 h 539"/>
                <a:gd name="T14" fmla="*/ 113 w 425"/>
                <a:gd name="T15" fmla="*/ 482 h 539"/>
                <a:gd name="T16" fmla="*/ 0 w 425"/>
                <a:gd name="T17" fmla="*/ 454 h 539"/>
                <a:gd name="T18" fmla="*/ 28 w 425"/>
                <a:gd name="T19" fmla="*/ 425 h 539"/>
                <a:gd name="T20" fmla="*/ 0 w 425"/>
                <a:gd name="T21" fmla="*/ 369 h 539"/>
                <a:gd name="T22" fmla="*/ 0 w 425"/>
                <a:gd name="T23" fmla="*/ 199 h 539"/>
                <a:gd name="T24" fmla="*/ 28 w 425"/>
                <a:gd name="T25" fmla="*/ 199 h 539"/>
                <a:gd name="T26" fmla="*/ 56 w 425"/>
                <a:gd name="T27" fmla="*/ 199 h 539"/>
                <a:gd name="T28" fmla="*/ 85 w 425"/>
                <a:gd name="T29" fmla="*/ 170 h 539"/>
                <a:gd name="T30" fmla="*/ 56 w 425"/>
                <a:gd name="T31" fmla="*/ 113 h 539"/>
                <a:gd name="T32" fmla="*/ 113 w 425"/>
                <a:gd name="T33" fmla="*/ 113 h 539"/>
                <a:gd name="T34" fmla="*/ 85 w 425"/>
                <a:gd name="T35" fmla="*/ 57 h 539"/>
                <a:gd name="T36" fmla="*/ 113 w 425"/>
                <a:gd name="T37" fmla="*/ 0 h 539"/>
                <a:gd name="T38" fmla="*/ 170 w 425"/>
                <a:gd name="T39" fmla="*/ 0 h 539"/>
                <a:gd name="T40" fmla="*/ 255 w 425"/>
                <a:gd name="T41" fmla="*/ 0 h 539"/>
                <a:gd name="T42" fmla="*/ 368 w 425"/>
                <a:gd name="T43" fmla="*/ 85 h 539"/>
                <a:gd name="T44" fmla="*/ 425 w 425"/>
                <a:gd name="T45" fmla="*/ 85 h 539"/>
                <a:gd name="T46" fmla="*/ 425 w 425"/>
                <a:gd name="T47" fmla="*/ 142 h 539"/>
                <a:gd name="T48" fmla="*/ 368 w 425"/>
                <a:gd name="T49" fmla="*/ 170 h 539"/>
                <a:gd name="T50" fmla="*/ 425 w 425"/>
                <a:gd name="T51" fmla="*/ 199 h 539"/>
                <a:gd name="T52" fmla="*/ 368 w 425"/>
                <a:gd name="T53" fmla="*/ 255 h 539"/>
                <a:gd name="T54" fmla="*/ 397 w 425"/>
                <a:gd name="T55" fmla="*/ 340 h 539"/>
                <a:gd name="T56" fmla="*/ 340 w 425"/>
                <a:gd name="T57" fmla="*/ 397 h 539"/>
                <a:gd name="T58" fmla="*/ 340 w 425"/>
                <a:gd name="T59" fmla="*/ 425 h 539"/>
                <a:gd name="T60" fmla="*/ 368 w 425"/>
                <a:gd name="T61" fmla="*/ 482 h 539"/>
                <a:gd name="T62" fmla="*/ 368 w 425"/>
                <a:gd name="T63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5" h="539">
                  <a:moveTo>
                    <a:pt x="368" y="510"/>
                  </a:moveTo>
                  <a:lnTo>
                    <a:pt x="312" y="510"/>
                  </a:lnTo>
                  <a:lnTo>
                    <a:pt x="283" y="454"/>
                  </a:lnTo>
                  <a:lnTo>
                    <a:pt x="255" y="425"/>
                  </a:lnTo>
                  <a:lnTo>
                    <a:pt x="141" y="539"/>
                  </a:lnTo>
                  <a:lnTo>
                    <a:pt x="85" y="539"/>
                  </a:lnTo>
                  <a:lnTo>
                    <a:pt x="56" y="510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56" y="199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55" y="0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68" y="170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397" y="340"/>
                  </a:lnTo>
                  <a:lnTo>
                    <a:pt x="340" y="397"/>
                  </a:lnTo>
                  <a:lnTo>
                    <a:pt x="340" y="425"/>
                  </a:lnTo>
                  <a:lnTo>
                    <a:pt x="368" y="482"/>
                  </a:lnTo>
                  <a:lnTo>
                    <a:pt x="368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9" name="Freeform 59">
              <a:extLst>
                <a:ext uri="{FF2B5EF4-FFF2-40B4-BE49-F238E27FC236}">
                  <a16:creationId xmlns:a16="http://schemas.microsoft.com/office/drawing/2014/main" id="{9542D371-8FA8-489B-941A-973B5265C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991"/>
              <a:ext cx="879" cy="680"/>
            </a:xfrm>
            <a:custGeom>
              <a:avLst/>
              <a:gdLst>
                <a:gd name="T0" fmla="*/ 425 w 879"/>
                <a:gd name="T1" fmla="*/ 28 h 680"/>
                <a:gd name="T2" fmla="*/ 312 w 879"/>
                <a:gd name="T3" fmla="*/ 28 h 680"/>
                <a:gd name="T4" fmla="*/ 227 w 879"/>
                <a:gd name="T5" fmla="*/ 57 h 680"/>
                <a:gd name="T6" fmla="*/ 113 w 879"/>
                <a:gd name="T7" fmla="*/ 0 h 680"/>
                <a:gd name="T8" fmla="*/ 113 w 879"/>
                <a:gd name="T9" fmla="*/ 85 h 680"/>
                <a:gd name="T10" fmla="*/ 57 w 879"/>
                <a:gd name="T11" fmla="*/ 142 h 680"/>
                <a:gd name="T12" fmla="*/ 0 w 879"/>
                <a:gd name="T13" fmla="*/ 227 h 680"/>
                <a:gd name="T14" fmla="*/ 57 w 879"/>
                <a:gd name="T15" fmla="*/ 283 h 680"/>
                <a:gd name="T16" fmla="*/ 113 w 879"/>
                <a:gd name="T17" fmla="*/ 283 h 680"/>
                <a:gd name="T18" fmla="*/ 142 w 879"/>
                <a:gd name="T19" fmla="*/ 312 h 680"/>
                <a:gd name="T20" fmla="*/ 85 w 879"/>
                <a:gd name="T21" fmla="*/ 340 h 680"/>
                <a:gd name="T22" fmla="*/ 57 w 879"/>
                <a:gd name="T23" fmla="*/ 425 h 680"/>
                <a:gd name="T24" fmla="*/ 142 w 879"/>
                <a:gd name="T25" fmla="*/ 425 h 680"/>
                <a:gd name="T26" fmla="*/ 255 w 879"/>
                <a:gd name="T27" fmla="*/ 510 h 680"/>
                <a:gd name="T28" fmla="*/ 312 w 879"/>
                <a:gd name="T29" fmla="*/ 510 h 680"/>
                <a:gd name="T30" fmla="*/ 312 w 879"/>
                <a:gd name="T31" fmla="*/ 538 h 680"/>
                <a:gd name="T32" fmla="*/ 312 w 879"/>
                <a:gd name="T33" fmla="*/ 567 h 680"/>
                <a:gd name="T34" fmla="*/ 397 w 879"/>
                <a:gd name="T35" fmla="*/ 624 h 680"/>
                <a:gd name="T36" fmla="*/ 510 w 879"/>
                <a:gd name="T37" fmla="*/ 652 h 680"/>
                <a:gd name="T38" fmla="*/ 539 w 879"/>
                <a:gd name="T39" fmla="*/ 595 h 680"/>
                <a:gd name="T40" fmla="*/ 595 w 879"/>
                <a:gd name="T41" fmla="*/ 510 h 680"/>
                <a:gd name="T42" fmla="*/ 652 w 879"/>
                <a:gd name="T43" fmla="*/ 538 h 680"/>
                <a:gd name="T44" fmla="*/ 851 w 879"/>
                <a:gd name="T45" fmla="*/ 680 h 680"/>
                <a:gd name="T46" fmla="*/ 879 w 879"/>
                <a:gd name="T47" fmla="*/ 652 h 680"/>
                <a:gd name="T48" fmla="*/ 879 w 879"/>
                <a:gd name="T49" fmla="*/ 567 h 680"/>
                <a:gd name="T50" fmla="*/ 851 w 879"/>
                <a:gd name="T51" fmla="*/ 538 h 680"/>
                <a:gd name="T52" fmla="*/ 879 w 879"/>
                <a:gd name="T53" fmla="*/ 453 h 680"/>
                <a:gd name="T54" fmla="*/ 822 w 879"/>
                <a:gd name="T55" fmla="*/ 425 h 680"/>
                <a:gd name="T56" fmla="*/ 822 w 879"/>
                <a:gd name="T57" fmla="*/ 170 h 680"/>
                <a:gd name="T58" fmla="*/ 766 w 879"/>
                <a:gd name="T59" fmla="*/ 227 h 680"/>
                <a:gd name="T60" fmla="*/ 737 w 879"/>
                <a:gd name="T61" fmla="*/ 198 h 680"/>
                <a:gd name="T62" fmla="*/ 794 w 879"/>
                <a:gd name="T63" fmla="*/ 113 h 680"/>
                <a:gd name="T64" fmla="*/ 737 w 879"/>
                <a:gd name="T65" fmla="*/ 113 h 680"/>
                <a:gd name="T66" fmla="*/ 737 w 879"/>
                <a:gd name="T67" fmla="*/ 57 h 680"/>
                <a:gd name="T68" fmla="*/ 652 w 879"/>
                <a:gd name="T69" fmla="*/ 57 h 680"/>
                <a:gd name="T70" fmla="*/ 595 w 879"/>
                <a:gd name="T71" fmla="*/ 113 h 680"/>
                <a:gd name="T72" fmla="*/ 510 w 879"/>
                <a:gd name="T73" fmla="*/ 85 h 680"/>
                <a:gd name="T74" fmla="*/ 425 w 879"/>
                <a:gd name="T75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680">
                  <a:moveTo>
                    <a:pt x="425" y="28"/>
                  </a:moveTo>
                  <a:lnTo>
                    <a:pt x="312" y="28"/>
                  </a:lnTo>
                  <a:lnTo>
                    <a:pt x="227" y="57"/>
                  </a:lnTo>
                  <a:lnTo>
                    <a:pt x="113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255" y="510"/>
                  </a:lnTo>
                  <a:lnTo>
                    <a:pt x="312" y="510"/>
                  </a:lnTo>
                  <a:lnTo>
                    <a:pt x="312" y="538"/>
                  </a:lnTo>
                  <a:lnTo>
                    <a:pt x="312" y="567"/>
                  </a:lnTo>
                  <a:lnTo>
                    <a:pt x="397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95" y="510"/>
                  </a:lnTo>
                  <a:lnTo>
                    <a:pt x="652" y="538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851" y="538"/>
                  </a:lnTo>
                  <a:lnTo>
                    <a:pt x="879" y="453"/>
                  </a:lnTo>
                  <a:lnTo>
                    <a:pt x="822" y="425"/>
                  </a:lnTo>
                  <a:lnTo>
                    <a:pt x="822" y="170"/>
                  </a:lnTo>
                  <a:lnTo>
                    <a:pt x="766" y="227"/>
                  </a:lnTo>
                  <a:lnTo>
                    <a:pt x="737" y="198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52" y="57"/>
                  </a:lnTo>
                  <a:lnTo>
                    <a:pt x="595" y="113"/>
                  </a:lnTo>
                  <a:lnTo>
                    <a:pt x="510" y="85"/>
                  </a:lnTo>
                  <a:lnTo>
                    <a:pt x="42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6706CA80-B942-45E5-A4AE-AF62ECBBAD51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4510088"/>
            <a:ext cx="2251075" cy="2114550"/>
            <a:chOff x="1635" y="2841"/>
            <a:chExt cx="1418" cy="1332"/>
          </a:xfrm>
        </p:grpSpPr>
        <p:sp>
          <p:nvSpPr>
            <p:cNvPr id="20541" name="Freeform 61">
              <a:extLst>
                <a:ext uri="{FF2B5EF4-FFF2-40B4-BE49-F238E27FC236}">
                  <a16:creationId xmlns:a16="http://schemas.microsoft.com/office/drawing/2014/main" id="{DD0984CD-05FD-43A0-A488-2396DD82E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606"/>
              <a:ext cx="823" cy="567"/>
            </a:xfrm>
            <a:custGeom>
              <a:avLst/>
              <a:gdLst>
                <a:gd name="T0" fmla="*/ 737 w 822"/>
                <a:gd name="T1" fmla="*/ 113 h 567"/>
                <a:gd name="T2" fmla="*/ 652 w 822"/>
                <a:gd name="T3" fmla="*/ 113 h 567"/>
                <a:gd name="T4" fmla="*/ 624 w 822"/>
                <a:gd name="T5" fmla="*/ 170 h 567"/>
                <a:gd name="T6" fmla="*/ 539 w 822"/>
                <a:gd name="T7" fmla="*/ 113 h 567"/>
                <a:gd name="T8" fmla="*/ 482 w 822"/>
                <a:gd name="T9" fmla="*/ 170 h 567"/>
                <a:gd name="T10" fmla="*/ 425 w 822"/>
                <a:gd name="T11" fmla="*/ 56 h 567"/>
                <a:gd name="T12" fmla="*/ 340 w 822"/>
                <a:gd name="T13" fmla="*/ 85 h 567"/>
                <a:gd name="T14" fmla="*/ 312 w 822"/>
                <a:gd name="T15" fmla="*/ 28 h 567"/>
                <a:gd name="T16" fmla="*/ 227 w 822"/>
                <a:gd name="T17" fmla="*/ 0 h 567"/>
                <a:gd name="T18" fmla="*/ 170 w 822"/>
                <a:gd name="T19" fmla="*/ 28 h 567"/>
                <a:gd name="T20" fmla="*/ 170 w 822"/>
                <a:gd name="T21" fmla="*/ 113 h 567"/>
                <a:gd name="T22" fmla="*/ 85 w 822"/>
                <a:gd name="T23" fmla="*/ 142 h 567"/>
                <a:gd name="T24" fmla="*/ 114 w 822"/>
                <a:gd name="T25" fmla="*/ 227 h 567"/>
                <a:gd name="T26" fmla="*/ 0 w 822"/>
                <a:gd name="T27" fmla="*/ 227 h 567"/>
                <a:gd name="T28" fmla="*/ 114 w 822"/>
                <a:gd name="T29" fmla="*/ 312 h 567"/>
                <a:gd name="T30" fmla="*/ 170 w 822"/>
                <a:gd name="T31" fmla="*/ 340 h 567"/>
                <a:gd name="T32" fmla="*/ 255 w 822"/>
                <a:gd name="T33" fmla="*/ 340 h 567"/>
                <a:gd name="T34" fmla="*/ 284 w 822"/>
                <a:gd name="T35" fmla="*/ 283 h 567"/>
                <a:gd name="T36" fmla="*/ 454 w 822"/>
                <a:gd name="T37" fmla="*/ 283 h 567"/>
                <a:gd name="T38" fmla="*/ 454 w 822"/>
                <a:gd name="T39" fmla="*/ 368 h 567"/>
                <a:gd name="T40" fmla="*/ 425 w 822"/>
                <a:gd name="T41" fmla="*/ 397 h 567"/>
                <a:gd name="T42" fmla="*/ 454 w 822"/>
                <a:gd name="T43" fmla="*/ 453 h 567"/>
                <a:gd name="T44" fmla="*/ 454 w 822"/>
                <a:gd name="T45" fmla="*/ 482 h 567"/>
                <a:gd name="T46" fmla="*/ 482 w 822"/>
                <a:gd name="T47" fmla="*/ 538 h 567"/>
                <a:gd name="T48" fmla="*/ 596 w 822"/>
                <a:gd name="T49" fmla="*/ 538 h 567"/>
                <a:gd name="T50" fmla="*/ 596 w 822"/>
                <a:gd name="T51" fmla="*/ 567 h 567"/>
                <a:gd name="T52" fmla="*/ 624 w 822"/>
                <a:gd name="T53" fmla="*/ 567 h 567"/>
                <a:gd name="T54" fmla="*/ 652 w 822"/>
                <a:gd name="T55" fmla="*/ 538 h 567"/>
                <a:gd name="T56" fmla="*/ 681 w 822"/>
                <a:gd name="T57" fmla="*/ 567 h 567"/>
                <a:gd name="T58" fmla="*/ 681 w 822"/>
                <a:gd name="T59" fmla="*/ 482 h 567"/>
                <a:gd name="T60" fmla="*/ 709 w 822"/>
                <a:gd name="T61" fmla="*/ 482 h 567"/>
                <a:gd name="T62" fmla="*/ 737 w 822"/>
                <a:gd name="T63" fmla="*/ 425 h 567"/>
                <a:gd name="T64" fmla="*/ 794 w 822"/>
                <a:gd name="T65" fmla="*/ 453 h 567"/>
                <a:gd name="T66" fmla="*/ 822 w 822"/>
                <a:gd name="T67" fmla="*/ 425 h 567"/>
                <a:gd name="T68" fmla="*/ 766 w 822"/>
                <a:gd name="T69" fmla="*/ 397 h 567"/>
                <a:gd name="T70" fmla="*/ 766 w 822"/>
                <a:gd name="T71" fmla="*/ 368 h 567"/>
                <a:gd name="T72" fmla="*/ 709 w 822"/>
                <a:gd name="T73" fmla="*/ 255 h 567"/>
                <a:gd name="T74" fmla="*/ 766 w 822"/>
                <a:gd name="T75" fmla="*/ 255 h 567"/>
                <a:gd name="T76" fmla="*/ 794 w 822"/>
                <a:gd name="T77" fmla="*/ 170 h 567"/>
                <a:gd name="T78" fmla="*/ 737 w 822"/>
                <a:gd name="T79" fmla="*/ 142 h 567"/>
                <a:gd name="T80" fmla="*/ 737 w 822"/>
                <a:gd name="T81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2" h="567">
                  <a:moveTo>
                    <a:pt x="737" y="113"/>
                  </a:moveTo>
                  <a:lnTo>
                    <a:pt x="652" y="113"/>
                  </a:lnTo>
                  <a:lnTo>
                    <a:pt x="624" y="17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425" y="56"/>
                  </a:lnTo>
                  <a:lnTo>
                    <a:pt x="340" y="85"/>
                  </a:lnTo>
                  <a:lnTo>
                    <a:pt x="312" y="28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70" y="340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425" y="397"/>
                  </a:lnTo>
                  <a:lnTo>
                    <a:pt x="454" y="453"/>
                  </a:lnTo>
                  <a:lnTo>
                    <a:pt x="454" y="482"/>
                  </a:lnTo>
                  <a:lnTo>
                    <a:pt x="482" y="538"/>
                  </a:lnTo>
                  <a:lnTo>
                    <a:pt x="596" y="538"/>
                  </a:lnTo>
                  <a:lnTo>
                    <a:pt x="596" y="567"/>
                  </a:lnTo>
                  <a:lnTo>
                    <a:pt x="624" y="567"/>
                  </a:lnTo>
                  <a:lnTo>
                    <a:pt x="652" y="538"/>
                  </a:lnTo>
                  <a:lnTo>
                    <a:pt x="681" y="567"/>
                  </a:lnTo>
                  <a:lnTo>
                    <a:pt x="681" y="482"/>
                  </a:lnTo>
                  <a:lnTo>
                    <a:pt x="709" y="482"/>
                  </a:lnTo>
                  <a:lnTo>
                    <a:pt x="737" y="425"/>
                  </a:lnTo>
                  <a:lnTo>
                    <a:pt x="794" y="453"/>
                  </a:lnTo>
                  <a:lnTo>
                    <a:pt x="822" y="425"/>
                  </a:lnTo>
                  <a:lnTo>
                    <a:pt x="766" y="397"/>
                  </a:lnTo>
                  <a:lnTo>
                    <a:pt x="766" y="36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94" y="170"/>
                  </a:lnTo>
                  <a:lnTo>
                    <a:pt x="737" y="142"/>
                  </a:lnTo>
                  <a:lnTo>
                    <a:pt x="737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2" name="Freeform 62">
              <a:extLst>
                <a:ext uri="{FF2B5EF4-FFF2-40B4-BE49-F238E27FC236}">
                  <a16:creationId xmlns:a16="http://schemas.microsoft.com/office/drawing/2014/main" id="{5172614B-D5C8-4D48-8979-1CB087618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182"/>
              <a:ext cx="793" cy="595"/>
            </a:xfrm>
            <a:custGeom>
              <a:avLst/>
              <a:gdLst>
                <a:gd name="T0" fmla="*/ 141 w 793"/>
                <a:gd name="T1" fmla="*/ 0 h 595"/>
                <a:gd name="T2" fmla="*/ 85 w 793"/>
                <a:gd name="T3" fmla="*/ 28 h 595"/>
                <a:gd name="T4" fmla="*/ 28 w 793"/>
                <a:gd name="T5" fmla="*/ 28 h 595"/>
                <a:gd name="T6" fmla="*/ 0 w 793"/>
                <a:gd name="T7" fmla="*/ 141 h 595"/>
                <a:gd name="T8" fmla="*/ 0 w 793"/>
                <a:gd name="T9" fmla="*/ 170 h 595"/>
                <a:gd name="T10" fmla="*/ 28 w 793"/>
                <a:gd name="T11" fmla="*/ 255 h 595"/>
                <a:gd name="T12" fmla="*/ 56 w 793"/>
                <a:gd name="T13" fmla="*/ 255 h 595"/>
                <a:gd name="T14" fmla="*/ 85 w 793"/>
                <a:gd name="T15" fmla="*/ 226 h 595"/>
                <a:gd name="T16" fmla="*/ 113 w 793"/>
                <a:gd name="T17" fmla="*/ 226 h 595"/>
                <a:gd name="T18" fmla="*/ 141 w 793"/>
                <a:gd name="T19" fmla="*/ 283 h 595"/>
                <a:gd name="T20" fmla="*/ 113 w 793"/>
                <a:gd name="T21" fmla="*/ 311 h 595"/>
                <a:gd name="T22" fmla="*/ 198 w 793"/>
                <a:gd name="T23" fmla="*/ 368 h 595"/>
                <a:gd name="T24" fmla="*/ 226 w 793"/>
                <a:gd name="T25" fmla="*/ 453 h 595"/>
                <a:gd name="T26" fmla="*/ 283 w 793"/>
                <a:gd name="T27" fmla="*/ 425 h 595"/>
                <a:gd name="T28" fmla="*/ 368 w 793"/>
                <a:gd name="T29" fmla="*/ 453 h 595"/>
                <a:gd name="T30" fmla="*/ 396 w 793"/>
                <a:gd name="T31" fmla="*/ 510 h 595"/>
                <a:gd name="T32" fmla="*/ 481 w 793"/>
                <a:gd name="T33" fmla="*/ 481 h 595"/>
                <a:gd name="T34" fmla="*/ 538 w 793"/>
                <a:gd name="T35" fmla="*/ 595 h 595"/>
                <a:gd name="T36" fmla="*/ 595 w 793"/>
                <a:gd name="T37" fmla="*/ 538 h 595"/>
                <a:gd name="T38" fmla="*/ 680 w 793"/>
                <a:gd name="T39" fmla="*/ 595 h 595"/>
                <a:gd name="T40" fmla="*/ 708 w 793"/>
                <a:gd name="T41" fmla="*/ 538 h 595"/>
                <a:gd name="T42" fmla="*/ 793 w 793"/>
                <a:gd name="T43" fmla="*/ 538 h 595"/>
                <a:gd name="T44" fmla="*/ 765 w 793"/>
                <a:gd name="T45" fmla="*/ 481 h 595"/>
                <a:gd name="T46" fmla="*/ 765 w 793"/>
                <a:gd name="T47" fmla="*/ 453 h 595"/>
                <a:gd name="T48" fmla="*/ 708 w 793"/>
                <a:gd name="T49" fmla="*/ 396 h 595"/>
                <a:gd name="T50" fmla="*/ 680 w 793"/>
                <a:gd name="T51" fmla="*/ 396 h 595"/>
                <a:gd name="T52" fmla="*/ 680 w 793"/>
                <a:gd name="T53" fmla="*/ 340 h 595"/>
                <a:gd name="T54" fmla="*/ 708 w 793"/>
                <a:gd name="T55" fmla="*/ 311 h 595"/>
                <a:gd name="T56" fmla="*/ 708 w 793"/>
                <a:gd name="T57" fmla="*/ 198 h 595"/>
                <a:gd name="T58" fmla="*/ 652 w 793"/>
                <a:gd name="T59" fmla="*/ 198 h 595"/>
                <a:gd name="T60" fmla="*/ 595 w 793"/>
                <a:gd name="T61" fmla="*/ 170 h 595"/>
                <a:gd name="T62" fmla="*/ 510 w 793"/>
                <a:gd name="T63" fmla="*/ 170 h 595"/>
                <a:gd name="T64" fmla="*/ 481 w 793"/>
                <a:gd name="T65" fmla="*/ 141 h 595"/>
                <a:gd name="T66" fmla="*/ 481 w 793"/>
                <a:gd name="T67" fmla="*/ 56 h 595"/>
                <a:gd name="T68" fmla="*/ 453 w 793"/>
                <a:gd name="T69" fmla="*/ 28 h 595"/>
                <a:gd name="T70" fmla="*/ 396 w 793"/>
                <a:gd name="T71" fmla="*/ 28 h 595"/>
                <a:gd name="T72" fmla="*/ 368 w 793"/>
                <a:gd name="T73" fmla="*/ 56 h 595"/>
                <a:gd name="T74" fmla="*/ 396 w 793"/>
                <a:gd name="T75" fmla="*/ 85 h 595"/>
                <a:gd name="T76" fmla="*/ 311 w 793"/>
                <a:gd name="T77" fmla="*/ 198 h 595"/>
                <a:gd name="T78" fmla="*/ 283 w 793"/>
                <a:gd name="T79" fmla="*/ 170 h 595"/>
                <a:gd name="T80" fmla="*/ 340 w 793"/>
                <a:gd name="T81" fmla="*/ 113 h 595"/>
                <a:gd name="T82" fmla="*/ 255 w 793"/>
                <a:gd name="T83" fmla="*/ 28 h 595"/>
                <a:gd name="T84" fmla="*/ 141 w 793"/>
                <a:gd name="T85" fmla="*/ 85 h 595"/>
                <a:gd name="T86" fmla="*/ 141 w 793"/>
                <a:gd name="T87" fmla="*/ 28 h 595"/>
                <a:gd name="T88" fmla="*/ 141 w 793"/>
                <a:gd name="T8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595">
                  <a:moveTo>
                    <a:pt x="141" y="0"/>
                  </a:moveTo>
                  <a:lnTo>
                    <a:pt x="85" y="28"/>
                  </a:lnTo>
                  <a:lnTo>
                    <a:pt x="28" y="28"/>
                  </a:lnTo>
                  <a:lnTo>
                    <a:pt x="0" y="141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26"/>
                  </a:lnTo>
                  <a:lnTo>
                    <a:pt x="113" y="226"/>
                  </a:lnTo>
                  <a:lnTo>
                    <a:pt x="141" y="283"/>
                  </a:lnTo>
                  <a:lnTo>
                    <a:pt x="113" y="311"/>
                  </a:lnTo>
                  <a:lnTo>
                    <a:pt x="198" y="368"/>
                  </a:lnTo>
                  <a:lnTo>
                    <a:pt x="226" y="453"/>
                  </a:lnTo>
                  <a:lnTo>
                    <a:pt x="283" y="425"/>
                  </a:lnTo>
                  <a:lnTo>
                    <a:pt x="368" y="453"/>
                  </a:lnTo>
                  <a:lnTo>
                    <a:pt x="396" y="510"/>
                  </a:lnTo>
                  <a:lnTo>
                    <a:pt x="481" y="481"/>
                  </a:lnTo>
                  <a:lnTo>
                    <a:pt x="538" y="595"/>
                  </a:lnTo>
                  <a:lnTo>
                    <a:pt x="595" y="538"/>
                  </a:lnTo>
                  <a:lnTo>
                    <a:pt x="680" y="595"/>
                  </a:lnTo>
                  <a:lnTo>
                    <a:pt x="708" y="538"/>
                  </a:lnTo>
                  <a:lnTo>
                    <a:pt x="793" y="538"/>
                  </a:lnTo>
                  <a:lnTo>
                    <a:pt x="765" y="481"/>
                  </a:lnTo>
                  <a:lnTo>
                    <a:pt x="765" y="453"/>
                  </a:lnTo>
                  <a:lnTo>
                    <a:pt x="708" y="396"/>
                  </a:lnTo>
                  <a:lnTo>
                    <a:pt x="680" y="396"/>
                  </a:lnTo>
                  <a:lnTo>
                    <a:pt x="680" y="340"/>
                  </a:lnTo>
                  <a:lnTo>
                    <a:pt x="708" y="311"/>
                  </a:lnTo>
                  <a:lnTo>
                    <a:pt x="708" y="198"/>
                  </a:lnTo>
                  <a:lnTo>
                    <a:pt x="652" y="198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1" y="141"/>
                  </a:lnTo>
                  <a:lnTo>
                    <a:pt x="481" y="56"/>
                  </a:lnTo>
                  <a:lnTo>
                    <a:pt x="453" y="28"/>
                  </a:lnTo>
                  <a:lnTo>
                    <a:pt x="396" y="28"/>
                  </a:lnTo>
                  <a:lnTo>
                    <a:pt x="368" y="56"/>
                  </a:lnTo>
                  <a:lnTo>
                    <a:pt x="396" y="85"/>
                  </a:lnTo>
                  <a:lnTo>
                    <a:pt x="311" y="198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55" y="28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3" name="Freeform 63">
              <a:extLst>
                <a:ext uri="{FF2B5EF4-FFF2-40B4-BE49-F238E27FC236}">
                  <a16:creationId xmlns:a16="http://schemas.microsoft.com/office/drawing/2014/main" id="{C39AA94C-5A09-4196-9DC1-6A12DD0B9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352"/>
              <a:ext cx="482" cy="538"/>
            </a:xfrm>
            <a:custGeom>
              <a:avLst/>
              <a:gdLst>
                <a:gd name="T0" fmla="*/ 227 w 482"/>
                <a:gd name="T1" fmla="*/ 482 h 538"/>
                <a:gd name="T2" fmla="*/ 85 w 482"/>
                <a:gd name="T3" fmla="*/ 425 h 538"/>
                <a:gd name="T4" fmla="*/ 57 w 482"/>
                <a:gd name="T5" fmla="*/ 397 h 538"/>
                <a:gd name="T6" fmla="*/ 284 w 482"/>
                <a:gd name="T7" fmla="*/ 397 h 538"/>
                <a:gd name="T8" fmla="*/ 256 w 482"/>
                <a:gd name="T9" fmla="*/ 368 h 538"/>
                <a:gd name="T10" fmla="*/ 57 w 482"/>
                <a:gd name="T11" fmla="*/ 368 h 538"/>
                <a:gd name="T12" fmla="*/ 29 w 482"/>
                <a:gd name="T13" fmla="*/ 255 h 538"/>
                <a:gd name="T14" fmla="*/ 114 w 482"/>
                <a:gd name="T15" fmla="*/ 255 h 538"/>
                <a:gd name="T16" fmla="*/ 142 w 482"/>
                <a:gd name="T17" fmla="*/ 311 h 538"/>
                <a:gd name="T18" fmla="*/ 170 w 482"/>
                <a:gd name="T19" fmla="*/ 311 h 538"/>
                <a:gd name="T20" fmla="*/ 199 w 482"/>
                <a:gd name="T21" fmla="*/ 255 h 538"/>
                <a:gd name="T22" fmla="*/ 227 w 482"/>
                <a:gd name="T23" fmla="*/ 226 h 538"/>
                <a:gd name="T24" fmla="*/ 199 w 482"/>
                <a:gd name="T25" fmla="*/ 198 h 538"/>
                <a:gd name="T26" fmla="*/ 170 w 482"/>
                <a:gd name="T27" fmla="*/ 226 h 538"/>
                <a:gd name="T28" fmla="*/ 142 w 482"/>
                <a:gd name="T29" fmla="*/ 170 h 538"/>
                <a:gd name="T30" fmla="*/ 142 w 482"/>
                <a:gd name="T31" fmla="*/ 226 h 538"/>
                <a:gd name="T32" fmla="*/ 57 w 482"/>
                <a:gd name="T33" fmla="*/ 226 h 538"/>
                <a:gd name="T34" fmla="*/ 114 w 482"/>
                <a:gd name="T35" fmla="*/ 198 h 538"/>
                <a:gd name="T36" fmla="*/ 57 w 482"/>
                <a:gd name="T37" fmla="*/ 170 h 538"/>
                <a:gd name="T38" fmla="*/ 0 w 482"/>
                <a:gd name="T39" fmla="*/ 141 h 538"/>
                <a:gd name="T40" fmla="*/ 29 w 482"/>
                <a:gd name="T41" fmla="*/ 113 h 538"/>
                <a:gd name="T42" fmla="*/ 85 w 482"/>
                <a:gd name="T43" fmla="*/ 141 h 538"/>
                <a:gd name="T44" fmla="*/ 114 w 482"/>
                <a:gd name="T45" fmla="*/ 113 h 538"/>
                <a:gd name="T46" fmla="*/ 114 w 482"/>
                <a:gd name="T47" fmla="*/ 56 h 538"/>
                <a:gd name="T48" fmla="*/ 256 w 482"/>
                <a:gd name="T49" fmla="*/ 0 h 538"/>
                <a:gd name="T50" fmla="*/ 284 w 482"/>
                <a:gd name="T51" fmla="*/ 85 h 538"/>
                <a:gd name="T52" fmla="*/ 312 w 482"/>
                <a:gd name="T53" fmla="*/ 85 h 538"/>
                <a:gd name="T54" fmla="*/ 341 w 482"/>
                <a:gd name="T55" fmla="*/ 56 h 538"/>
                <a:gd name="T56" fmla="*/ 369 w 482"/>
                <a:gd name="T57" fmla="*/ 56 h 538"/>
                <a:gd name="T58" fmla="*/ 397 w 482"/>
                <a:gd name="T59" fmla="*/ 113 h 538"/>
                <a:gd name="T60" fmla="*/ 369 w 482"/>
                <a:gd name="T61" fmla="*/ 141 h 538"/>
                <a:gd name="T62" fmla="*/ 454 w 482"/>
                <a:gd name="T63" fmla="*/ 198 h 538"/>
                <a:gd name="T64" fmla="*/ 482 w 482"/>
                <a:gd name="T65" fmla="*/ 283 h 538"/>
                <a:gd name="T66" fmla="*/ 482 w 482"/>
                <a:gd name="T67" fmla="*/ 368 h 538"/>
                <a:gd name="T68" fmla="*/ 397 w 482"/>
                <a:gd name="T69" fmla="*/ 397 h 538"/>
                <a:gd name="T70" fmla="*/ 426 w 482"/>
                <a:gd name="T71" fmla="*/ 482 h 538"/>
                <a:gd name="T72" fmla="*/ 312 w 482"/>
                <a:gd name="T73" fmla="*/ 482 h 538"/>
                <a:gd name="T74" fmla="*/ 284 w 482"/>
                <a:gd name="T75" fmla="*/ 538 h 538"/>
                <a:gd name="T76" fmla="*/ 227 w 482"/>
                <a:gd name="T77" fmla="*/ 48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538">
                  <a:moveTo>
                    <a:pt x="227" y="482"/>
                  </a:moveTo>
                  <a:lnTo>
                    <a:pt x="85" y="425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56" y="368"/>
                  </a:lnTo>
                  <a:lnTo>
                    <a:pt x="57" y="368"/>
                  </a:lnTo>
                  <a:lnTo>
                    <a:pt x="29" y="255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70" y="311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99" y="198"/>
                  </a:lnTo>
                  <a:lnTo>
                    <a:pt x="170" y="226"/>
                  </a:lnTo>
                  <a:lnTo>
                    <a:pt x="142" y="170"/>
                  </a:lnTo>
                  <a:lnTo>
                    <a:pt x="142" y="226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0" y="141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256" y="0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1" y="56"/>
                  </a:lnTo>
                  <a:lnTo>
                    <a:pt x="369" y="56"/>
                  </a:lnTo>
                  <a:lnTo>
                    <a:pt x="397" y="113"/>
                  </a:lnTo>
                  <a:lnTo>
                    <a:pt x="369" y="141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82" y="368"/>
                  </a:lnTo>
                  <a:lnTo>
                    <a:pt x="397" y="397"/>
                  </a:lnTo>
                  <a:lnTo>
                    <a:pt x="426" y="482"/>
                  </a:lnTo>
                  <a:lnTo>
                    <a:pt x="312" y="482"/>
                  </a:lnTo>
                  <a:lnTo>
                    <a:pt x="284" y="538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4" name="Freeform 64">
              <a:extLst>
                <a:ext uri="{FF2B5EF4-FFF2-40B4-BE49-F238E27FC236}">
                  <a16:creationId xmlns:a16="http://schemas.microsoft.com/office/drawing/2014/main" id="{8CFC67DB-B25F-4476-852D-385371ADF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3096"/>
              <a:ext cx="397" cy="482"/>
            </a:xfrm>
            <a:custGeom>
              <a:avLst/>
              <a:gdLst>
                <a:gd name="T0" fmla="*/ 397 w 397"/>
                <a:gd name="T1" fmla="*/ 312 h 482"/>
                <a:gd name="T2" fmla="*/ 312 w 397"/>
                <a:gd name="T3" fmla="*/ 256 h 482"/>
                <a:gd name="T4" fmla="*/ 312 w 397"/>
                <a:gd name="T5" fmla="*/ 227 h 482"/>
                <a:gd name="T6" fmla="*/ 283 w 397"/>
                <a:gd name="T7" fmla="*/ 171 h 482"/>
                <a:gd name="T8" fmla="*/ 170 w 397"/>
                <a:gd name="T9" fmla="*/ 114 h 482"/>
                <a:gd name="T10" fmla="*/ 85 w 397"/>
                <a:gd name="T11" fmla="*/ 0 h 482"/>
                <a:gd name="T12" fmla="*/ 0 w 397"/>
                <a:gd name="T13" fmla="*/ 114 h 482"/>
                <a:gd name="T14" fmla="*/ 255 w 397"/>
                <a:gd name="T15" fmla="*/ 397 h 482"/>
                <a:gd name="T16" fmla="*/ 283 w 397"/>
                <a:gd name="T17" fmla="*/ 482 h 482"/>
                <a:gd name="T18" fmla="*/ 340 w 397"/>
                <a:gd name="T19" fmla="*/ 426 h 482"/>
                <a:gd name="T20" fmla="*/ 283 w 397"/>
                <a:gd name="T21" fmla="*/ 397 h 482"/>
                <a:gd name="T22" fmla="*/ 312 w 397"/>
                <a:gd name="T23" fmla="*/ 369 h 482"/>
                <a:gd name="T24" fmla="*/ 368 w 397"/>
                <a:gd name="T25" fmla="*/ 397 h 482"/>
                <a:gd name="T26" fmla="*/ 397 w 397"/>
                <a:gd name="T27" fmla="*/ 369 h 482"/>
                <a:gd name="T28" fmla="*/ 397 w 397"/>
                <a:gd name="T29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82">
                  <a:moveTo>
                    <a:pt x="397" y="312"/>
                  </a:moveTo>
                  <a:lnTo>
                    <a:pt x="312" y="256"/>
                  </a:lnTo>
                  <a:lnTo>
                    <a:pt x="312" y="227"/>
                  </a:lnTo>
                  <a:lnTo>
                    <a:pt x="283" y="171"/>
                  </a:lnTo>
                  <a:lnTo>
                    <a:pt x="170" y="114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255" y="397"/>
                  </a:lnTo>
                  <a:lnTo>
                    <a:pt x="283" y="482"/>
                  </a:lnTo>
                  <a:lnTo>
                    <a:pt x="340" y="426"/>
                  </a:lnTo>
                  <a:lnTo>
                    <a:pt x="283" y="397"/>
                  </a:lnTo>
                  <a:lnTo>
                    <a:pt x="312" y="369"/>
                  </a:lnTo>
                  <a:lnTo>
                    <a:pt x="368" y="397"/>
                  </a:lnTo>
                  <a:lnTo>
                    <a:pt x="397" y="369"/>
                  </a:lnTo>
                  <a:lnTo>
                    <a:pt x="397" y="312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5" name="Freeform 65">
              <a:extLst>
                <a:ext uri="{FF2B5EF4-FFF2-40B4-BE49-F238E27FC236}">
                  <a16:creationId xmlns:a16="http://schemas.microsoft.com/office/drawing/2014/main" id="{0C693D58-A69A-4FF5-85FE-93163A225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068"/>
              <a:ext cx="397" cy="340"/>
            </a:xfrm>
            <a:custGeom>
              <a:avLst/>
              <a:gdLst>
                <a:gd name="T0" fmla="*/ 29 w 397"/>
                <a:gd name="T1" fmla="*/ 255 h 340"/>
                <a:gd name="T2" fmla="*/ 0 w 397"/>
                <a:gd name="T3" fmla="*/ 199 h 340"/>
                <a:gd name="T4" fmla="*/ 57 w 397"/>
                <a:gd name="T5" fmla="*/ 170 h 340"/>
                <a:gd name="T6" fmla="*/ 142 w 397"/>
                <a:gd name="T7" fmla="*/ 114 h 340"/>
                <a:gd name="T8" fmla="*/ 142 w 397"/>
                <a:gd name="T9" fmla="*/ 57 h 340"/>
                <a:gd name="T10" fmla="*/ 312 w 397"/>
                <a:gd name="T11" fmla="*/ 0 h 340"/>
                <a:gd name="T12" fmla="*/ 312 w 397"/>
                <a:gd name="T13" fmla="*/ 28 h 340"/>
                <a:gd name="T14" fmla="*/ 369 w 397"/>
                <a:gd name="T15" fmla="*/ 57 h 340"/>
                <a:gd name="T16" fmla="*/ 397 w 397"/>
                <a:gd name="T17" fmla="*/ 114 h 340"/>
                <a:gd name="T18" fmla="*/ 341 w 397"/>
                <a:gd name="T19" fmla="*/ 142 h 340"/>
                <a:gd name="T20" fmla="*/ 284 w 397"/>
                <a:gd name="T21" fmla="*/ 142 h 340"/>
                <a:gd name="T22" fmla="*/ 256 w 397"/>
                <a:gd name="T23" fmla="*/ 255 h 340"/>
                <a:gd name="T24" fmla="*/ 256 w 397"/>
                <a:gd name="T25" fmla="*/ 284 h 340"/>
                <a:gd name="T26" fmla="*/ 114 w 397"/>
                <a:gd name="T27" fmla="*/ 340 h 340"/>
                <a:gd name="T28" fmla="*/ 29 w 397"/>
                <a:gd name="T29" fmla="*/ 284 h 340"/>
                <a:gd name="T30" fmla="*/ 29 w 397"/>
                <a:gd name="T31" fmla="*/ 25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9" y="255"/>
                  </a:moveTo>
                  <a:lnTo>
                    <a:pt x="0" y="199"/>
                  </a:lnTo>
                  <a:lnTo>
                    <a:pt x="57" y="170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397" y="114"/>
                  </a:lnTo>
                  <a:lnTo>
                    <a:pt x="341" y="142"/>
                  </a:lnTo>
                  <a:lnTo>
                    <a:pt x="284" y="142"/>
                  </a:lnTo>
                  <a:lnTo>
                    <a:pt x="256" y="255"/>
                  </a:lnTo>
                  <a:lnTo>
                    <a:pt x="256" y="284"/>
                  </a:lnTo>
                  <a:lnTo>
                    <a:pt x="114" y="340"/>
                  </a:lnTo>
                  <a:lnTo>
                    <a:pt x="29" y="284"/>
                  </a:lnTo>
                  <a:lnTo>
                    <a:pt x="29" y="25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6" name="Freeform 66">
              <a:extLst>
                <a:ext uri="{FF2B5EF4-FFF2-40B4-BE49-F238E27FC236}">
                  <a16:creationId xmlns:a16="http://schemas.microsoft.com/office/drawing/2014/main" id="{3372B406-5C27-4FEF-A90C-BC9DA6E90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841"/>
              <a:ext cx="539" cy="426"/>
            </a:xfrm>
            <a:custGeom>
              <a:avLst/>
              <a:gdLst>
                <a:gd name="T0" fmla="*/ 397 w 539"/>
                <a:gd name="T1" fmla="*/ 0 h 426"/>
                <a:gd name="T2" fmla="*/ 283 w 539"/>
                <a:gd name="T3" fmla="*/ 114 h 426"/>
                <a:gd name="T4" fmla="*/ 227 w 539"/>
                <a:gd name="T5" fmla="*/ 114 h 426"/>
                <a:gd name="T6" fmla="*/ 170 w 539"/>
                <a:gd name="T7" fmla="*/ 227 h 426"/>
                <a:gd name="T8" fmla="*/ 28 w 539"/>
                <a:gd name="T9" fmla="*/ 199 h 426"/>
                <a:gd name="T10" fmla="*/ 0 w 539"/>
                <a:gd name="T11" fmla="*/ 255 h 426"/>
                <a:gd name="T12" fmla="*/ 85 w 539"/>
                <a:gd name="T13" fmla="*/ 369 h 426"/>
                <a:gd name="T14" fmla="*/ 198 w 539"/>
                <a:gd name="T15" fmla="*/ 426 h 426"/>
                <a:gd name="T16" fmla="*/ 340 w 539"/>
                <a:gd name="T17" fmla="*/ 341 h 426"/>
                <a:gd name="T18" fmla="*/ 340 w 539"/>
                <a:gd name="T19" fmla="*/ 284 h 426"/>
                <a:gd name="T20" fmla="*/ 510 w 539"/>
                <a:gd name="T21" fmla="*/ 227 h 426"/>
                <a:gd name="T22" fmla="*/ 510 w 539"/>
                <a:gd name="T23" fmla="*/ 170 h 426"/>
                <a:gd name="T24" fmla="*/ 539 w 539"/>
                <a:gd name="T25" fmla="*/ 142 h 426"/>
                <a:gd name="T26" fmla="*/ 510 w 539"/>
                <a:gd name="T27" fmla="*/ 85 h 426"/>
                <a:gd name="T28" fmla="*/ 454 w 539"/>
                <a:gd name="T29" fmla="*/ 85 h 426"/>
                <a:gd name="T30" fmla="*/ 425 w 539"/>
                <a:gd name="T31" fmla="*/ 29 h 426"/>
                <a:gd name="T32" fmla="*/ 397 w 539"/>
                <a:gd name="T3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426">
                  <a:moveTo>
                    <a:pt x="397" y="0"/>
                  </a:moveTo>
                  <a:lnTo>
                    <a:pt x="283" y="114"/>
                  </a:lnTo>
                  <a:lnTo>
                    <a:pt x="227" y="114"/>
                  </a:lnTo>
                  <a:lnTo>
                    <a:pt x="170" y="227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25" y="29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7" name="Group 67">
            <a:extLst>
              <a:ext uri="{FF2B5EF4-FFF2-40B4-BE49-F238E27FC236}">
                <a16:creationId xmlns:a16="http://schemas.microsoft.com/office/drawing/2014/main" id="{852F49A4-B8E0-419E-83D0-6056C901686C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870450"/>
            <a:ext cx="530225" cy="133350"/>
            <a:chOff x="5235" y="4088"/>
            <a:chExt cx="334" cy="84"/>
          </a:xfrm>
        </p:grpSpPr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26213F55-117C-4AF4-BF16-484E8F854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86AD6EE8-8075-4064-85D4-F94325B908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20550" name="Group 70">
            <a:extLst>
              <a:ext uri="{FF2B5EF4-FFF2-40B4-BE49-F238E27FC236}">
                <a16:creationId xmlns:a16="http://schemas.microsoft.com/office/drawing/2014/main" id="{CA8AA4AE-57DA-4E6F-A38C-7E9E17228677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5CBAE1B9-EF49-4432-BEEE-CD315F798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1CA8CFB3-643A-45CD-8C13-4BF58DD8F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20553" name="Group 73">
            <a:extLst>
              <a:ext uri="{FF2B5EF4-FFF2-40B4-BE49-F238E27FC236}">
                <a16:creationId xmlns:a16="http://schemas.microsoft.com/office/drawing/2014/main" id="{DDA8E273-8D07-4C5E-AA16-0657B39C4CC3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4195763"/>
            <a:ext cx="274638" cy="133350"/>
            <a:chOff x="3987" y="4088"/>
            <a:chExt cx="173" cy="84"/>
          </a:xfrm>
        </p:grpSpPr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5529F234-F237-41A5-BD02-5F8861A6EF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976E2687-693E-488D-8FC4-F561B8C964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20556" name="Group 76">
            <a:extLst>
              <a:ext uri="{FF2B5EF4-FFF2-40B4-BE49-F238E27FC236}">
                <a16:creationId xmlns:a16="http://schemas.microsoft.com/office/drawing/2014/main" id="{B03DE96B-4F83-4FB3-B96A-29148CBE6913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5186363"/>
            <a:ext cx="396875" cy="133350"/>
            <a:chOff x="4759" y="4088"/>
            <a:chExt cx="250" cy="84"/>
          </a:xfrm>
        </p:grpSpPr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D8055D63-57D5-4CD1-9462-EDC593C78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A3D16626-99B6-4F76-A346-8A3C31D20E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20559" name="Group 79">
            <a:extLst>
              <a:ext uri="{FF2B5EF4-FFF2-40B4-BE49-F238E27FC236}">
                <a16:creationId xmlns:a16="http://schemas.microsoft.com/office/drawing/2014/main" id="{9F430B65-04AE-4342-82E6-BA84A87A9669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7796213"/>
            <a:ext cx="530225" cy="133350"/>
            <a:chOff x="5242" y="4232"/>
            <a:chExt cx="334" cy="84"/>
          </a:xfrm>
        </p:grpSpPr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55CEBCE1-F6FF-425C-BF6B-FCACFFE578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2E22C01A-86A2-48DC-A5F1-2DD6EEA563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20562" name="Group 82">
            <a:extLst>
              <a:ext uri="{FF2B5EF4-FFF2-40B4-BE49-F238E27FC236}">
                <a16:creationId xmlns:a16="http://schemas.microsoft.com/office/drawing/2014/main" id="{3CF7B3D9-D9AF-4F60-B888-34CD7CE24D75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5635625"/>
            <a:ext cx="396875" cy="133350"/>
            <a:chOff x="4334" y="4232"/>
            <a:chExt cx="250" cy="84"/>
          </a:xfrm>
        </p:grpSpPr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FB413590-ACF4-49AB-AA74-D18664788A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FFF546E4-BF86-433E-A6C1-8F5247688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0565" name="Group 85">
            <a:extLst>
              <a:ext uri="{FF2B5EF4-FFF2-40B4-BE49-F238E27FC236}">
                <a16:creationId xmlns:a16="http://schemas.microsoft.com/office/drawing/2014/main" id="{C6E1C5E2-566F-4425-98A9-74F72DBAE422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070225"/>
            <a:ext cx="274637" cy="133350"/>
            <a:chOff x="3994" y="4232"/>
            <a:chExt cx="173" cy="84"/>
          </a:xfrm>
        </p:grpSpPr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1A8912A7-1C6E-4EF1-B425-E3C813C1E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4FD9574A-20F9-4E55-9A17-D6E15DAC8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20568" name="Group 88">
            <a:extLst>
              <a:ext uri="{FF2B5EF4-FFF2-40B4-BE49-F238E27FC236}">
                <a16:creationId xmlns:a16="http://schemas.microsoft.com/office/drawing/2014/main" id="{F133D621-35D5-4C60-9F73-5BEA5B904188}"/>
              </a:ext>
            </a:extLst>
          </p:cNvPr>
          <p:cNvGrpSpPr>
            <a:grpSpLocks/>
          </p:cNvGrpSpPr>
          <p:nvPr/>
        </p:nvGrpSpPr>
        <p:grpSpPr bwMode="auto">
          <a:xfrm>
            <a:off x="8491538" y="4195763"/>
            <a:ext cx="396875" cy="133350"/>
            <a:chOff x="4766" y="4232"/>
            <a:chExt cx="250" cy="84"/>
          </a:xfrm>
        </p:grpSpPr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AEBAFA7F-92BF-4354-8ACD-9AB427DE68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9A4EE0C7-5FBA-4D02-9B34-9CF96CAC1B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20571" name="Group 91">
            <a:extLst>
              <a:ext uri="{FF2B5EF4-FFF2-40B4-BE49-F238E27FC236}">
                <a16:creationId xmlns:a16="http://schemas.microsoft.com/office/drawing/2014/main" id="{0B0C347E-A90B-498F-8131-3B1A901FAE7B}"/>
              </a:ext>
            </a:extLst>
          </p:cNvPr>
          <p:cNvGrpSpPr>
            <a:grpSpLocks/>
          </p:cNvGrpSpPr>
          <p:nvPr/>
        </p:nvGrpSpPr>
        <p:grpSpPr bwMode="auto">
          <a:xfrm>
            <a:off x="2335213" y="4735513"/>
            <a:ext cx="530225" cy="133350"/>
            <a:chOff x="5235" y="4428"/>
            <a:chExt cx="334" cy="84"/>
          </a:xfrm>
        </p:grpSpPr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9E0B757E-A463-4F39-9CA0-D435DC3F4C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B3375A86-52CE-4D07-83F0-408FB00E8B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20574" name="Group 94">
            <a:extLst>
              <a:ext uri="{FF2B5EF4-FFF2-40B4-BE49-F238E27FC236}">
                <a16:creationId xmlns:a16="http://schemas.microsoft.com/office/drawing/2014/main" id="{0B00CD2B-0BFB-4DA0-8871-718836B0FA8F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051425"/>
            <a:ext cx="396875" cy="133350"/>
            <a:chOff x="4327" y="4428"/>
            <a:chExt cx="250" cy="84"/>
          </a:xfrm>
        </p:grpSpPr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FBD51F32-15D2-44D9-8133-BDB94F1DFC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4F9135BE-BAD8-489C-BDD3-B70127A02E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20577" name="Group 97">
            <a:extLst>
              <a:ext uri="{FF2B5EF4-FFF2-40B4-BE49-F238E27FC236}">
                <a16:creationId xmlns:a16="http://schemas.microsoft.com/office/drawing/2014/main" id="{2C80DF2F-E843-4990-A0C1-53AEEAC1F071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6086475"/>
            <a:ext cx="274638" cy="133350"/>
            <a:chOff x="3987" y="4428"/>
            <a:chExt cx="173" cy="84"/>
          </a:xfrm>
        </p:grpSpPr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865CD40B-B2BE-42B2-8A76-29D3FFC551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8F5F2043-CD6C-4BD8-AFB3-646DB54B9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20580" name="Group 100">
            <a:extLst>
              <a:ext uri="{FF2B5EF4-FFF2-40B4-BE49-F238E27FC236}">
                <a16:creationId xmlns:a16="http://schemas.microsoft.com/office/drawing/2014/main" id="{B5DBDA4F-4463-4FA0-8FE7-3D7A718D9825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4375150"/>
            <a:ext cx="396875" cy="133350"/>
            <a:chOff x="4759" y="4428"/>
            <a:chExt cx="250" cy="84"/>
          </a:xfrm>
        </p:grpSpPr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2C7EA262-481B-46E7-9A55-ABDAD6B8EC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B497FE98-12FE-4DCB-8063-98A93DC86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20583" name="Group 103">
            <a:extLst>
              <a:ext uri="{FF2B5EF4-FFF2-40B4-BE49-F238E27FC236}">
                <a16:creationId xmlns:a16="http://schemas.microsoft.com/office/drawing/2014/main" id="{100FA7CB-0F37-4C21-88BD-6DAD8D7ECAF5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152900"/>
            <a:ext cx="530225" cy="133350"/>
            <a:chOff x="5242" y="4572"/>
            <a:chExt cx="334" cy="84"/>
          </a:xfrm>
        </p:grpSpPr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CE2B330A-4F73-44AB-965B-AF4D7E086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CA764BDE-4D2C-4DFF-A253-C41968EF51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20586" name="Group 106">
            <a:extLst>
              <a:ext uri="{FF2B5EF4-FFF2-40B4-BE49-F238E27FC236}">
                <a16:creationId xmlns:a16="http://schemas.microsoft.com/office/drawing/2014/main" id="{226E60D5-0A66-4799-A287-0AF1AC47B031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5500688"/>
            <a:ext cx="396875" cy="133350"/>
            <a:chOff x="4334" y="4572"/>
            <a:chExt cx="250" cy="84"/>
          </a:xfrm>
        </p:grpSpPr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EDF5BC3D-8F7D-42FE-A8C7-8820889839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57E4CBAD-520B-4B15-B56D-D7D0DD5107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20589" name="Group 109">
            <a:extLst>
              <a:ext uri="{FF2B5EF4-FFF2-40B4-BE49-F238E27FC236}">
                <a16:creationId xmlns:a16="http://schemas.microsoft.com/office/drawing/2014/main" id="{CD71B15E-B131-4F41-8ED6-48FC7EFD0E58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3070225"/>
            <a:ext cx="274638" cy="133350"/>
            <a:chOff x="3994" y="4572"/>
            <a:chExt cx="173" cy="84"/>
          </a:xfrm>
        </p:grpSpPr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E251BE90-5FC7-4E75-B0FF-31D9D65E98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D56C3E0F-E521-42A4-BA0D-7C58D14365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20592" name="Group 112">
            <a:extLst>
              <a:ext uri="{FF2B5EF4-FFF2-40B4-BE49-F238E27FC236}">
                <a16:creationId xmlns:a16="http://schemas.microsoft.com/office/drawing/2014/main" id="{C8EE1E9E-004F-49CB-90D3-CD8C37835250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966200"/>
            <a:ext cx="396875" cy="133350"/>
            <a:chOff x="4766" y="4572"/>
            <a:chExt cx="250" cy="84"/>
          </a:xfrm>
        </p:grpSpPr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0A396F68-6E44-4A34-8B6C-CFF349B3F9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5CF1B1B4-FA2A-48D8-B778-E8B1691118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20595" name="Group 115">
            <a:extLst>
              <a:ext uri="{FF2B5EF4-FFF2-40B4-BE49-F238E27FC236}">
                <a16:creationId xmlns:a16="http://schemas.microsoft.com/office/drawing/2014/main" id="{2F859261-343E-496E-99DC-0885D2789180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2846388"/>
            <a:ext cx="530225" cy="133350"/>
            <a:chOff x="5235" y="4768"/>
            <a:chExt cx="334" cy="84"/>
          </a:xfrm>
        </p:grpSpPr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55D9BDAA-A307-4154-B243-BDB7A02696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170ECAB6-F532-4B4B-ACF4-83185D1FDD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20598" name="Group 118">
            <a:extLst>
              <a:ext uri="{FF2B5EF4-FFF2-40B4-BE49-F238E27FC236}">
                <a16:creationId xmlns:a16="http://schemas.microsoft.com/office/drawing/2014/main" id="{41AEECA4-8526-430F-9D07-C5F4DDB6DFDC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4330700"/>
            <a:ext cx="396875" cy="133350"/>
            <a:chOff x="4909" y="3604"/>
            <a:chExt cx="250" cy="84"/>
          </a:xfrm>
        </p:grpSpPr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80A6822D-8BEB-4B03-B8E8-946DCE9D2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94809C6C-65F2-4C74-9DD7-6B2DFBE915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20601" name="Group 121">
            <a:extLst>
              <a:ext uri="{FF2B5EF4-FFF2-40B4-BE49-F238E27FC236}">
                <a16:creationId xmlns:a16="http://schemas.microsoft.com/office/drawing/2014/main" id="{D09EB5B7-D6CC-4806-963F-486924BE37E9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11801475"/>
            <a:ext cx="396875" cy="133350"/>
            <a:chOff x="4759" y="4768"/>
            <a:chExt cx="250" cy="84"/>
          </a:xfrm>
        </p:grpSpPr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61DA4899-B4BC-40B4-98EE-06B79441D8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2ACC7A95-CB28-4E38-A2C9-82A1E47D5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20604" name="Group 124">
            <a:extLst>
              <a:ext uri="{FF2B5EF4-FFF2-40B4-BE49-F238E27FC236}">
                <a16:creationId xmlns:a16="http://schemas.microsoft.com/office/drawing/2014/main" id="{1D8B7F58-D5EF-4069-9CA5-133BA2815DB3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3835400"/>
            <a:ext cx="530225" cy="133350"/>
            <a:chOff x="5242" y="4912"/>
            <a:chExt cx="334" cy="84"/>
          </a:xfrm>
        </p:grpSpPr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95357E72-1DF1-437F-AA9B-654CDD0776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D0878D88-917B-4E08-B27A-AE09C7A48E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20607" name="Group 127">
            <a:extLst>
              <a:ext uri="{FF2B5EF4-FFF2-40B4-BE49-F238E27FC236}">
                <a16:creationId xmlns:a16="http://schemas.microsoft.com/office/drawing/2014/main" id="{ED3B552F-65F8-43AA-90CF-8410B407369A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5141913"/>
            <a:ext cx="396875" cy="133350"/>
            <a:chOff x="4916" y="3748"/>
            <a:chExt cx="250" cy="84"/>
          </a:xfrm>
        </p:grpSpPr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80029E09-CD44-4731-95D5-D475DED57B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0DB2BF23-9C1A-4CB9-8638-34897F86D8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20610" name="Group 130">
            <a:extLst>
              <a:ext uri="{FF2B5EF4-FFF2-40B4-BE49-F238E27FC236}">
                <a16:creationId xmlns:a16="http://schemas.microsoft.com/office/drawing/2014/main" id="{A0F633A1-F73D-4643-85E8-57C3935C376A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3609975"/>
            <a:ext cx="396875" cy="133350"/>
            <a:chOff x="4766" y="4912"/>
            <a:chExt cx="250" cy="84"/>
          </a:xfrm>
        </p:grpSpPr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835EFC2E-E7B9-4329-83F1-C2495C80A2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D9C8C2E5-0823-48C9-BDF5-0BF70BBD36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20613" name="Group 133">
            <a:extLst>
              <a:ext uri="{FF2B5EF4-FFF2-40B4-BE49-F238E27FC236}">
                <a16:creationId xmlns:a16="http://schemas.microsoft.com/office/drawing/2014/main" id="{14AC97B9-339C-4088-908A-EC690CDE274C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779963"/>
            <a:ext cx="530225" cy="133350"/>
            <a:chOff x="5235" y="5108"/>
            <a:chExt cx="334" cy="84"/>
          </a:xfrm>
        </p:grpSpPr>
        <p:sp>
          <p:nvSpPr>
            <p:cNvPr id="20614" name="WordArt 134">
              <a:extLst>
                <a:ext uri="{FF2B5EF4-FFF2-40B4-BE49-F238E27FC236}">
                  <a16:creationId xmlns:a16="http://schemas.microsoft.com/office/drawing/2014/main" id="{8CC203F4-70D6-4EC5-802F-D71605A38E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F7759E0D-78B5-49CE-AA9A-345A11E8F9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20616" name="Group 136">
            <a:extLst>
              <a:ext uri="{FF2B5EF4-FFF2-40B4-BE49-F238E27FC236}">
                <a16:creationId xmlns:a16="http://schemas.microsoft.com/office/drawing/2014/main" id="{060B3D62-A608-4FB7-89F2-6863A812284B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2709863"/>
            <a:ext cx="396875" cy="133350"/>
            <a:chOff x="4327" y="5108"/>
            <a:chExt cx="250" cy="84"/>
          </a:xfrm>
        </p:grpSpPr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8EC1534D-9A06-4C5D-81A6-53528FE95B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A65BC572-B086-404B-9A1D-321C128D08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20619" name="Group 139">
            <a:extLst>
              <a:ext uri="{FF2B5EF4-FFF2-40B4-BE49-F238E27FC236}">
                <a16:creationId xmlns:a16="http://schemas.microsoft.com/office/drawing/2014/main" id="{B682DD43-4706-491C-85F6-5DE33D1A0AFB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2035175"/>
            <a:ext cx="396875" cy="133350"/>
            <a:chOff x="4759" y="5108"/>
            <a:chExt cx="250" cy="84"/>
          </a:xfrm>
        </p:grpSpPr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C2582F5D-3C90-415E-9F75-4C0C966BD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34E8A971-1B4B-49FE-9BF1-4F70B28800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20622" name="Group 142">
            <a:extLst>
              <a:ext uri="{FF2B5EF4-FFF2-40B4-BE49-F238E27FC236}">
                <a16:creationId xmlns:a16="http://schemas.microsoft.com/office/drawing/2014/main" id="{942869C8-2644-4DF7-B0F3-057F434AF832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345363"/>
            <a:ext cx="530225" cy="133350"/>
            <a:chOff x="5242" y="5252"/>
            <a:chExt cx="334" cy="84"/>
          </a:xfrm>
        </p:grpSpPr>
        <p:sp>
          <p:nvSpPr>
            <p:cNvPr id="20623" name="WordArt 143">
              <a:extLst>
                <a:ext uri="{FF2B5EF4-FFF2-40B4-BE49-F238E27FC236}">
                  <a16:creationId xmlns:a16="http://schemas.microsoft.com/office/drawing/2014/main" id="{80BD0921-97C9-45EB-B896-4DD3C59FD9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20624" name="WordArt 144">
              <a:extLst>
                <a:ext uri="{FF2B5EF4-FFF2-40B4-BE49-F238E27FC236}">
                  <a16:creationId xmlns:a16="http://schemas.microsoft.com/office/drawing/2014/main" id="{ECF6C92B-73D3-4202-926E-0A25C2BF15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20625" name="Group 145">
            <a:extLst>
              <a:ext uri="{FF2B5EF4-FFF2-40B4-BE49-F238E27FC236}">
                <a16:creationId xmlns:a16="http://schemas.microsoft.com/office/drawing/2014/main" id="{F11613FF-46E7-437B-AE61-BBE75F436BE6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014788"/>
            <a:ext cx="396875" cy="133350"/>
            <a:chOff x="4916" y="4088"/>
            <a:chExt cx="250" cy="84"/>
          </a:xfrm>
        </p:grpSpPr>
        <p:sp>
          <p:nvSpPr>
            <p:cNvPr id="20626" name="WordArt 146">
              <a:extLst>
                <a:ext uri="{FF2B5EF4-FFF2-40B4-BE49-F238E27FC236}">
                  <a16:creationId xmlns:a16="http://schemas.microsoft.com/office/drawing/2014/main" id="{19D43182-F45A-4454-A588-ED76A8006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20627" name="WordArt 147">
              <a:extLst>
                <a:ext uri="{FF2B5EF4-FFF2-40B4-BE49-F238E27FC236}">
                  <a16:creationId xmlns:a16="http://schemas.microsoft.com/office/drawing/2014/main" id="{3FCAB7F0-C978-41F0-A9B9-CE8DC3132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20628" name="Group 148">
            <a:extLst>
              <a:ext uri="{FF2B5EF4-FFF2-40B4-BE49-F238E27FC236}">
                <a16:creationId xmlns:a16="http://schemas.microsoft.com/office/drawing/2014/main" id="{6D3AB9BE-0159-4E7C-9C9D-B34C8272B44F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430588"/>
            <a:ext cx="396875" cy="133350"/>
            <a:chOff x="5348" y="4088"/>
            <a:chExt cx="250" cy="84"/>
          </a:xfrm>
        </p:grpSpPr>
        <p:sp>
          <p:nvSpPr>
            <p:cNvPr id="20629" name="WordArt 149">
              <a:extLst>
                <a:ext uri="{FF2B5EF4-FFF2-40B4-BE49-F238E27FC236}">
                  <a16:creationId xmlns:a16="http://schemas.microsoft.com/office/drawing/2014/main" id="{72401749-22A0-4D1B-B3A9-C6F1F53C2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20630" name="WordArt 150">
              <a:extLst>
                <a:ext uri="{FF2B5EF4-FFF2-40B4-BE49-F238E27FC236}">
                  <a16:creationId xmlns:a16="http://schemas.microsoft.com/office/drawing/2014/main" id="{D7FC3247-9C71-422D-8039-867FBE1C10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20631" name="Group 151">
            <a:extLst>
              <a:ext uri="{FF2B5EF4-FFF2-40B4-BE49-F238E27FC236}">
                <a16:creationId xmlns:a16="http://schemas.microsoft.com/office/drawing/2014/main" id="{E5EE6805-90EE-44CB-BCFF-30370328ACB0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10901363"/>
            <a:ext cx="530225" cy="133350"/>
            <a:chOff x="5235" y="5449"/>
            <a:chExt cx="334" cy="84"/>
          </a:xfrm>
        </p:grpSpPr>
        <p:sp>
          <p:nvSpPr>
            <p:cNvPr id="20632" name="WordArt 152">
              <a:extLst>
                <a:ext uri="{FF2B5EF4-FFF2-40B4-BE49-F238E27FC236}">
                  <a16:creationId xmlns:a16="http://schemas.microsoft.com/office/drawing/2014/main" id="{A616C008-7E9A-452D-BAEB-3B94FDB545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20633" name="WordArt 153">
              <a:extLst>
                <a:ext uri="{FF2B5EF4-FFF2-40B4-BE49-F238E27FC236}">
                  <a16:creationId xmlns:a16="http://schemas.microsoft.com/office/drawing/2014/main" id="{F826FE3D-E7B6-4A57-BCFB-178594DFC2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20634" name="Group 154">
            <a:extLst>
              <a:ext uri="{FF2B5EF4-FFF2-40B4-BE49-F238E27FC236}">
                <a16:creationId xmlns:a16="http://schemas.microsoft.com/office/drawing/2014/main" id="{52208892-70A5-42EF-8DC7-7151D12DC024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10180638"/>
            <a:ext cx="396875" cy="133350"/>
            <a:chOff x="4327" y="5449"/>
            <a:chExt cx="250" cy="84"/>
          </a:xfrm>
        </p:grpSpPr>
        <p:sp>
          <p:nvSpPr>
            <p:cNvPr id="20635" name="WordArt 155">
              <a:extLst>
                <a:ext uri="{FF2B5EF4-FFF2-40B4-BE49-F238E27FC236}">
                  <a16:creationId xmlns:a16="http://schemas.microsoft.com/office/drawing/2014/main" id="{B7FBADD9-335D-471A-AE17-380BB6CD8B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20636" name="WordArt 156">
              <a:extLst>
                <a:ext uri="{FF2B5EF4-FFF2-40B4-BE49-F238E27FC236}">
                  <a16:creationId xmlns:a16="http://schemas.microsoft.com/office/drawing/2014/main" id="{D8E1641E-A1DA-46F2-B47A-48ADAA82C8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20637" name="Group 157">
            <a:extLst>
              <a:ext uri="{FF2B5EF4-FFF2-40B4-BE49-F238E27FC236}">
                <a16:creationId xmlns:a16="http://schemas.microsoft.com/office/drawing/2014/main" id="{E0652C2B-C022-4B97-B625-AD25D2F72908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4375150"/>
            <a:ext cx="396875" cy="133350"/>
            <a:chOff x="5341" y="4285"/>
            <a:chExt cx="250" cy="84"/>
          </a:xfrm>
        </p:grpSpPr>
        <p:sp>
          <p:nvSpPr>
            <p:cNvPr id="20638" name="WordArt 158">
              <a:extLst>
                <a:ext uri="{FF2B5EF4-FFF2-40B4-BE49-F238E27FC236}">
                  <a16:creationId xmlns:a16="http://schemas.microsoft.com/office/drawing/2014/main" id="{F8F69A24-0464-453C-B8E1-3BD4462C67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20639" name="WordArt 159">
              <a:extLst>
                <a:ext uri="{FF2B5EF4-FFF2-40B4-BE49-F238E27FC236}">
                  <a16:creationId xmlns:a16="http://schemas.microsoft.com/office/drawing/2014/main" id="{F1F9EF9D-1C86-4256-8EBD-AA9B436313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20640" name="Group 160">
            <a:extLst>
              <a:ext uri="{FF2B5EF4-FFF2-40B4-BE49-F238E27FC236}">
                <a16:creationId xmlns:a16="http://schemas.microsoft.com/office/drawing/2014/main" id="{E6DB5600-E577-4343-BF14-A46FD2E1BD66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8740775"/>
            <a:ext cx="530225" cy="133350"/>
            <a:chOff x="5242" y="5593"/>
            <a:chExt cx="334" cy="84"/>
          </a:xfrm>
        </p:grpSpPr>
        <p:sp>
          <p:nvSpPr>
            <p:cNvPr id="20641" name="WordArt 161">
              <a:extLst>
                <a:ext uri="{FF2B5EF4-FFF2-40B4-BE49-F238E27FC236}">
                  <a16:creationId xmlns:a16="http://schemas.microsoft.com/office/drawing/2014/main" id="{0718D85B-91D4-465E-8D7F-791A52E0A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20642" name="WordArt 162">
              <a:extLst>
                <a:ext uri="{FF2B5EF4-FFF2-40B4-BE49-F238E27FC236}">
                  <a16:creationId xmlns:a16="http://schemas.microsoft.com/office/drawing/2014/main" id="{63076340-E64E-4138-B62E-2505F57741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20643" name="Group 163">
            <a:extLst>
              <a:ext uri="{FF2B5EF4-FFF2-40B4-BE49-F238E27FC236}">
                <a16:creationId xmlns:a16="http://schemas.microsoft.com/office/drawing/2014/main" id="{3A9FE3BF-4A1A-4ED6-B28D-B7DA68FC014E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237663"/>
            <a:ext cx="396875" cy="133350"/>
            <a:chOff x="4916" y="4429"/>
            <a:chExt cx="250" cy="84"/>
          </a:xfrm>
        </p:grpSpPr>
        <p:sp>
          <p:nvSpPr>
            <p:cNvPr id="20644" name="WordArt 164">
              <a:extLst>
                <a:ext uri="{FF2B5EF4-FFF2-40B4-BE49-F238E27FC236}">
                  <a16:creationId xmlns:a16="http://schemas.microsoft.com/office/drawing/2014/main" id="{87FCD9AA-F792-41C8-802B-82E983E63A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20645" name="WordArt 165">
              <a:extLst>
                <a:ext uri="{FF2B5EF4-FFF2-40B4-BE49-F238E27FC236}">
                  <a16:creationId xmlns:a16="http://schemas.microsoft.com/office/drawing/2014/main" id="{A8CBC701-CB46-4002-AE7E-9DA532F723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20646" name="Group 166">
            <a:extLst>
              <a:ext uri="{FF2B5EF4-FFF2-40B4-BE49-F238E27FC236}">
                <a16:creationId xmlns:a16="http://schemas.microsoft.com/office/drawing/2014/main" id="{71139F58-4CB7-43AF-B33E-FCCC45079625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9731375"/>
            <a:ext cx="396875" cy="133350"/>
            <a:chOff x="4766" y="5593"/>
            <a:chExt cx="250" cy="84"/>
          </a:xfrm>
        </p:grpSpPr>
        <p:sp>
          <p:nvSpPr>
            <p:cNvPr id="20647" name="WordArt 167">
              <a:extLst>
                <a:ext uri="{FF2B5EF4-FFF2-40B4-BE49-F238E27FC236}">
                  <a16:creationId xmlns:a16="http://schemas.microsoft.com/office/drawing/2014/main" id="{EE33EBFC-97FE-43BB-A0E1-C5F8F6BD33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20648" name="WordArt 168">
              <a:extLst>
                <a:ext uri="{FF2B5EF4-FFF2-40B4-BE49-F238E27FC236}">
                  <a16:creationId xmlns:a16="http://schemas.microsoft.com/office/drawing/2014/main" id="{9A41761B-2219-4F5C-B9D7-53C0DC1C52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20649" name="Group 169">
            <a:extLst>
              <a:ext uri="{FF2B5EF4-FFF2-40B4-BE49-F238E27FC236}">
                <a16:creationId xmlns:a16="http://schemas.microsoft.com/office/drawing/2014/main" id="{E7ED801D-B249-41F8-8E0D-AF68BC2203A3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4375150"/>
            <a:ext cx="530225" cy="133350"/>
            <a:chOff x="5235" y="5789"/>
            <a:chExt cx="334" cy="84"/>
          </a:xfrm>
        </p:grpSpPr>
        <p:sp>
          <p:nvSpPr>
            <p:cNvPr id="20650" name="WordArt 170">
              <a:extLst>
                <a:ext uri="{FF2B5EF4-FFF2-40B4-BE49-F238E27FC236}">
                  <a16:creationId xmlns:a16="http://schemas.microsoft.com/office/drawing/2014/main" id="{CF34D2C6-B728-4EA7-AC64-4263F44CA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20651" name="WordArt 171">
              <a:extLst>
                <a:ext uri="{FF2B5EF4-FFF2-40B4-BE49-F238E27FC236}">
                  <a16:creationId xmlns:a16="http://schemas.microsoft.com/office/drawing/2014/main" id="{B594B930-FC16-4852-8D4A-0D964883EE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20652" name="Group 172">
            <a:extLst>
              <a:ext uri="{FF2B5EF4-FFF2-40B4-BE49-F238E27FC236}">
                <a16:creationId xmlns:a16="http://schemas.microsoft.com/office/drawing/2014/main" id="{6CEA9117-DE51-4730-A476-3F79F754DA68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6986588"/>
            <a:ext cx="396875" cy="133350"/>
            <a:chOff x="4909" y="4625"/>
            <a:chExt cx="250" cy="84"/>
          </a:xfrm>
        </p:grpSpPr>
        <p:sp>
          <p:nvSpPr>
            <p:cNvPr id="20653" name="WordArt 173">
              <a:extLst>
                <a:ext uri="{FF2B5EF4-FFF2-40B4-BE49-F238E27FC236}">
                  <a16:creationId xmlns:a16="http://schemas.microsoft.com/office/drawing/2014/main" id="{0D9403CE-6CBE-4FB2-82E7-D1A19F41CB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20654" name="WordArt 174">
              <a:extLst>
                <a:ext uri="{FF2B5EF4-FFF2-40B4-BE49-F238E27FC236}">
                  <a16:creationId xmlns:a16="http://schemas.microsoft.com/office/drawing/2014/main" id="{4A5FE2C8-28ED-46D2-A187-1B72E169E5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20655" name="Group 175">
            <a:extLst>
              <a:ext uri="{FF2B5EF4-FFF2-40B4-BE49-F238E27FC236}">
                <a16:creationId xmlns:a16="http://schemas.microsoft.com/office/drawing/2014/main" id="{20D5605D-0382-4F88-AA73-F3959D892552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7165975"/>
            <a:ext cx="396875" cy="133350"/>
            <a:chOff x="4759" y="5789"/>
            <a:chExt cx="250" cy="84"/>
          </a:xfrm>
        </p:grpSpPr>
        <p:sp>
          <p:nvSpPr>
            <p:cNvPr id="20656" name="WordArt 176">
              <a:extLst>
                <a:ext uri="{FF2B5EF4-FFF2-40B4-BE49-F238E27FC236}">
                  <a16:creationId xmlns:a16="http://schemas.microsoft.com/office/drawing/2014/main" id="{ECF698A3-DAC4-4FF4-A81F-BC6E5DDDEF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20657" name="WordArt 177">
              <a:extLst>
                <a:ext uri="{FF2B5EF4-FFF2-40B4-BE49-F238E27FC236}">
                  <a16:creationId xmlns:a16="http://schemas.microsoft.com/office/drawing/2014/main" id="{03BD6AB3-0418-434B-B115-B0E4CBD42C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20658" name="Group 178">
            <a:extLst>
              <a:ext uri="{FF2B5EF4-FFF2-40B4-BE49-F238E27FC236}">
                <a16:creationId xmlns:a16="http://schemas.microsoft.com/office/drawing/2014/main" id="{6CA9B284-3A02-43A9-87C0-D1A6D1980901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356350"/>
            <a:ext cx="530225" cy="133350"/>
            <a:chOff x="5242" y="5933"/>
            <a:chExt cx="334" cy="84"/>
          </a:xfrm>
        </p:grpSpPr>
        <p:sp>
          <p:nvSpPr>
            <p:cNvPr id="20659" name="WordArt 179">
              <a:extLst>
                <a:ext uri="{FF2B5EF4-FFF2-40B4-BE49-F238E27FC236}">
                  <a16:creationId xmlns:a16="http://schemas.microsoft.com/office/drawing/2014/main" id="{20317518-EDC8-4421-A991-21745DDB20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20660" name="WordArt 180">
              <a:extLst>
                <a:ext uri="{FF2B5EF4-FFF2-40B4-BE49-F238E27FC236}">
                  <a16:creationId xmlns:a16="http://schemas.microsoft.com/office/drawing/2014/main" id="{06FE6FE3-A99F-4C6B-804B-B737766D31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20661" name="Group 181">
            <a:extLst>
              <a:ext uri="{FF2B5EF4-FFF2-40B4-BE49-F238E27FC236}">
                <a16:creationId xmlns:a16="http://schemas.microsoft.com/office/drawing/2014/main" id="{70392756-D21A-469D-8B8D-EFD00B9A2ECC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5051425"/>
            <a:ext cx="396875" cy="133350"/>
            <a:chOff x="4916" y="4769"/>
            <a:chExt cx="250" cy="84"/>
          </a:xfrm>
        </p:grpSpPr>
        <p:sp>
          <p:nvSpPr>
            <p:cNvPr id="20662" name="WordArt 182">
              <a:extLst>
                <a:ext uri="{FF2B5EF4-FFF2-40B4-BE49-F238E27FC236}">
                  <a16:creationId xmlns:a16="http://schemas.microsoft.com/office/drawing/2014/main" id="{3C966475-889F-46F3-9CC5-84AF125EAD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20663" name="WordArt 183">
              <a:extLst>
                <a:ext uri="{FF2B5EF4-FFF2-40B4-BE49-F238E27FC236}">
                  <a16:creationId xmlns:a16="http://schemas.microsoft.com/office/drawing/2014/main" id="{082357D7-4D41-442B-90EC-2B053F6CF0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20664" name="Group 184">
            <a:extLst>
              <a:ext uri="{FF2B5EF4-FFF2-40B4-BE49-F238E27FC236}">
                <a16:creationId xmlns:a16="http://schemas.microsoft.com/office/drawing/2014/main" id="{00E6641E-7F6F-4C1A-9815-9A39339EDDD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2890838"/>
            <a:ext cx="396875" cy="133350"/>
            <a:chOff x="5348" y="4769"/>
            <a:chExt cx="250" cy="84"/>
          </a:xfrm>
        </p:grpSpPr>
        <p:sp>
          <p:nvSpPr>
            <p:cNvPr id="20665" name="WordArt 185">
              <a:extLst>
                <a:ext uri="{FF2B5EF4-FFF2-40B4-BE49-F238E27FC236}">
                  <a16:creationId xmlns:a16="http://schemas.microsoft.com/office/drawing/2014/main" id="{5AF53EC7-791D-4AC8-BDFF-3EC193DCC7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20666" name="WordArt 186">
              <a:extLst>
                <a:ext uri="{FF2B5EF4-FFF2-40B4-BE49-F238E27FC236}">
                  <a16:creationId xmlns:a16="http://schemas.microsoft.com/office/drawing/2014/main" id="{E436A185-6F6C-4D0C-9C9B-EA93B580C6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20667" name="Group 187">
            <a:extLst>
              <a:ext uri="{FF2B5EF4-FFF2-40B4-BE49-F238E27FC236}">
                <a16:creationId xmlns:a16="http://schemas.microsoft.com/office/drawing/2014/main" id="{098C3E8B-F55A-4A1C-8206-E635E6E2F5B0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00800"/>
            <a:ext cx="530225" cy="133350"/>
            <a:chOff x="5235" y="6129"/>
            <a:chExt cx="334" cy="84"/>
          </a:xfrm>
        </p:grpSpPr>
        <p:sp>
          <p:nvSpPr>
            <p:cNvPr id="20668" name="WordArt 188">
              <a:extLst>
                <a:ext uri="{FF2B5EF4-FFF2-40B4-BE49-F238E27FC236}">
                  <a16:creationId xmlns:a16="http://schemas.microsoft.com/office/drawing/2014/main" id="{F310B0C6-1526-4B48-9728-B6F88EF0F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20669" name="WordArt 189">
              <a:extLst>
                <a:ext uri="{FF2B5EF4-FFF2-40B4-BE49-F238E27FC236}">
                  <a16:creationId xmlns:a16="http://schemas.microsoft.com/office/drawing/2014/main" id="{F04065A6-DA49-4038-99A4-211445DC5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20670" name="Group 190">
            <a:extLst>
              <a:ext uri="{FF2B5EF4-FFF2-40B4-BE49-F238E27FC236}">
                <a16:creationId xmlns:a16="http://schemas.microsoft.com/office/drawing/2014/main" id="{403FD388-B2B5-4833-8CBD-301732F20950}"/>
              </a:ext>
            </a:extLst>
          </p:cNvPr>
          <p:cNvGrpSpPr>
            <a:grpSpLocks/>
          </p:cNvGrpSpPr>
          <p:nvPr/>
        </p:nvGrpSpPr>
        <p:grpSpPr bwMode="auto">
          <a:xfrm>
            <a:off x="5114925" y="5861050"/>
            <a:ext cx="396875" cy="133350"/>
            <a:chOff x="4909" y="4965"/>
            <a:chExt cx="250" cy="84"/>
          </a:xfrm>
        </p:grpSpPr>
        <p:sp>
          <p:nvSpPr>
            <p:cNvPr id="20671" name="WordArt 191">
              <a:extLst>
                <a:ext uri="{FF2B5EF4-FFF2-40B4-BE49-F238E27FC236}">
                  <a16:creationId xmlns:a16="http://schemas.microsoft.com/office/drawing/2014/main" id="{024C309B-0F70-4494-8C77-0732F51263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20672" name="WordArt 192">
              <a:extLst>
                <a:ext uri="{FF2B5EF4-FFF2-40B4-BE49-F238E27FC236}">
                  <a16:creationId xmlns:a16="http://schemas.microsoft.com/office/drawing/2014/main" id="{AECEACF9-7B34-4AE9-AF81-87C7B1804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20673" name="Group 193">
            <a:extLst>
              <a:ext uri="{FF2B5EF4-FFF2-40B4-BE49-F238E27FC236}">
                <a16:creationId xmlns:a16="http://schemas.microsoft.com/office/drawing/2014/main" id="{8BDF4577-0A69-40DD-8EF2-48EAA9442C01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5275263"/>
            <a:ext cx="396875" cy="133350"/>
            <a:chOff x="5341" y="4965"/>
            <a:chExt cx="250" cy="84"/>
          </a:xfrm>
        </p:grpSpPr>
        <p:sp>
          <p:nvSpPr>
            <p:cNvPr id="20674" name="WordArt 194">
              <a:extLst>
                <a:ext uri="{FF2B5EF4-FFF2-40B4-BE49-F238E27FC236}">
                  <a16:creationId xmlns:a16="http://schemas.microsoft.com/office/drawing/2014/main" id="{3C23B135-A974-48AF-A33D-5759476C2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20675" name="WordArt 195">
              <a:extLst>
                <a:ext uri="{FF2B5EF4-FFF2-40B4-BE49-F238E27FC236}">
                  <a16:creationId xmlns:a16="http://schemas.microsoft.com/office/drawing/2014/main" id="{C54FE65D-38DF-4D43-9BC0-B4DB825DFA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20676" name="Group 196">
            <a:extLst>
              <a:ext uri="{FF2B5EF4-FFF2-40B4-BE49-F238E27FC236}">
                <a16:creationId xmlns:a16="http://schemas.microsoft.com/office/drawing/2014/main" id="{58892E7E-944F-48FF-8BA3-0B59A6D4175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27588"/>
            <a:ext cx="530225" cy="133350"/>
            <a:chOff x="5242" y="6273"/>
            <a:chExt cx="334" cy="84"/>
          </a:xfrm>
        </p:grpSpPr>
        <p:sp>
          <p:nvSpPr>
            <p:cNvPr id="20677" name="WordArt 197">
              <a:extLst>
                <a:ext uri="{FF2B5EF4-FFF2-40B4-BE49-F238E27FC236}">
                  <a16:creationId xmlns:a16="http://schemas.microsoft.com/office/drawing/2014/main" id="{E2B40FDB-5D35-44E2-B291-9C267EA7CD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20678" name="WordArt 198">
              <a:extLst>
                <a:ext uri="{FF2B5EF4-FFF2-40B4-BE49-F238E27FC236}">
                  <a16:creationId xmlns:a16="http://schemas.microsoft.com/office/drawing/2014/main" id="{44B76FA4-B5B5-4F42-9A4C-8AA399B6F8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20679" name="Group 199">
            <a:extLst>
              <a:ext uri="{FF2B5EF4-FFF2-40B4-BE49-F238E27FC236}">
                <a16:creationId xmlns:a16="http://schemas.microsoft.com/office/drawing/2014/main" id="{C9945F59-80FD-4344-841F-A1192D0053FB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3609975"/>
            <a:ext cx="396875" cy="133350"/>
            <a:chOff x="4916" y="5109"/>
            <a:chExt cx="250" cy="84"/>
          </a:xfrm>
        </p:grpSpPr>
        <p:sp>
          <p:nvSpPr>
            <p:cNvPr id="20680" name="WordArt 200">
              <a:extLst>
                <a:ext uri="{FF2B5EF4-FFF2-40B4-BE49-F238E27FC236}">
                  <a16:creationId xmlns:a16="http://schemas.microsoft.com/office/drawing/2014/main" id="{4206FEB3-9669-4C08-8524-8B77B39650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20681" name="WordArt 201">
              <a:extLst>
                <a:ext uri="{FF2B5EF4-FFF2-40B4-BE49-F238E27FC236}">
                  <a16:creationId xmlns:a16="http://schemas.microsoft.com/office/drawing/2014/main" id="{3EA6C4B6-2EB1-4086-9949-47310BE5A3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20682" name="Group 202">
            <a:extLst>
              <a:ext uri="{FF2B5EF4-FFF2-40B4-BE49-F238E27FC236}">
                <a16:creationId xmlns:a16="http://schemas.microsoft.com/office/drawing/2014/main" id="{6C89B81A-34DE-4CBF-A3E4-5AEAA588D4AC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842250"/>
            <a:ext cx="396875" cy="133350"/>
            <a:chOff x="4766" y="6273"/>
            <a:chExt cx="250" cy="84"/>
          </a:xfrm>
        </p:grpSpPr>
        <p:sp>
          <p:nvSpPr>
            <p:cNvPr id="20683" name="WordArt 203">
              <a:extLst>
                <a:ext uri="{FF2B5EF4-FFF2-40B4-BE49-F238E27FC236}">
                  <a16:creationId xmlns:a16="http://schemas.microsoft.com/office/drawing/2014/main" id="{1F67CD53-E817-4015-8D90-CE2EAA20F3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20684" name="WordArt 204">
              <a:extLst>
                <a:ext uri="{FF2B5EF4-FFF2-40B4-BE49-F238E27FC236}">
                  <a16:creationId xmlns:a16="http://schemas.microsoft.com/office/drawing/2014/main" id="{B5DA7EB4-E8D0-4528-9BCB-AE09FF196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20685" name="Group 205">
            <a:extLst>
              <a:ext uri="{FF2B5EF4-FFF2-40B4-BE49-F238E27FC236}">
                <a16:creationId xmlns:a16="http://schemas.microsoft.com/office/drawing/2014/main" id="{BDFC17FA-243A-4E60-9015-69A9D14B957D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56688"/>
            <a:ext cx="530225" cy="133350"/>
            <a:chOff x="5235" y="6469"/>
            <a:chExt cx="334" cy="84"/>
          </a:xfrm>
        </p:grpSpPr>
        <p:sp>
          <p:nvSpPr>
            <p:cNvPr id="20686" name="WordArt 206">
              <a:extLst>
                <a:ext uri="{FF2B5EF4-FFF2-40B4-BE49-F238E27FC236}">
                  <a16:creationId xmlns:a16="http://schemas.microsoft.com/office/drawing/2014/main" id="{3A8BD886-C954-490F-B7EC-81B834FEBB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20687" name="WordArt 207">
              <a:extLst>
                <a:ext uri="{FF2B5EF4-FFF2-40B4-BE49-F238E27FC236}">
                  <a16:creationId xmlns:a16="http://schemas.microsoft.com/office/drawing/2014/main" id="{CE9E0209-BD41-4E66-A43F-B768E4F99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20688" name="Group 208">
            <a:extLst>
              <a:ext uri="{FF2B5EF4-FFF2-40B4-BE49-F238E27FC236}">
                <a16:creationId xmlns:a16="http://schemas.microsoft.com/office/drawing/2014/main" id="{8B458F7B-638A-4D46-99CE-11EBE422C8E4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521075"/>
            <a:ext cx="396875" cy="133350"/>
            <a:chOff x="4909" y="5305"/>
            <a:chExt cx="250" cy="84"/>
          </a:xfrm>
        </p:grpSpPr>
        <p:sp>
          <p:nvSpPr>
            <p:cNvPr id="20689" name="WordArt 209">
              <a:extLst>
                <a:ext uri="{FF2B5EF4-FFF2-40B4-BE49-F238E27FC236}">
                  <a16:creationId xmlns:a16="http://schemas.microsoft.com/office/drawing/2014/main" id="{C07B907A-4116-47CD-9C13-5AB70220BE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20690" name="WordArt 210">
              <a:extLst>
                <a:ext uri="{FF2B5EF4-FFF2-40B4-BE49-F238E27FC236}">
                  <a16:creationId xmlns:a16="http://schemas.microsoft.com/office/drawing/2014/main" id="{9AAE9FC0-1DC6-48B0-A5A1-2942C17968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20691" name="Group 211">
            <a:extLst>
              <a:ext uri="{FF2B5EF4-FFF2-40B4-BE49-F238E27FC236}">
                <a16:creationId xmlns:a16="http://schemas.microsoft.com/office/drawing/2014/main" id="{377B8701-E6F0-4416-9A50-D00024F26779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975600"/>
            <a:ext cx="396875" cy="133350"/>
            <a:chOff x="4759" y="6469"/>
            <a:chExt cx="250" cy="84"/>
          </a:xfrm>
        </p:grpSpPr>
        <p:sp>
          <p:nvSpPr>
            <p:cNvPr id="20692" name="WordArt 212">
              <a:extLst>
                <a:ext uri="{FF2B5EF4-FFF2-40B4-BE49-F238E27FC236}">
                  <a16:creationId xmlns:a16="http://schemas.microsoft.com/office/drawing/2014/main" id="{46395F46-D453-4BA4-A653-52CCE503B9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20693" name="WordArt 213">
              <a:extLst>
                <a:ext uri="{FF2B5EF4-FFF2-40B4-BE49-F238E27FC236}">
                  <a16:creationId xmlns:a16="http://schemas.microsoft.com/office/drawing/2014/main" id="{23FD9386-5CEB-493B-9FB0-7CD1AA1B7E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20694" name="Group 214">
            <a:extLst>
              <a:ext uri="{FF2B5EF4-FFF2-40B4-BE49-F238E27FC236}">
                <a16:creationId xmlns:a16="http://schemas.microsoft.com/office/drawing/2014/main" id="{D03D595F-66D3-42D3-99C7-529932276BA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556125"/>
            <a:ext cx="396875" cy="133350"/>
            <a:chOff x="4916" y="5449"/>
            <a:chExt cx="250" cy="84"/>
          </a:xfrm>
        </p:grpSpPr>
        <p:sp>
          <p:nvSpPr>
            <p:cNvPr id="20695" name="WordArt 215">
              <a:extLst>
                <a:ext uri="{FF2B5EF4-FFF2-40B4-BE49-F238E27FC236}">
                  <a16:creationId xmlns:a16="http://schemas.microsoft.com/office/drawing/2014/main" id="{4027568E-97CB-4595-A051-1DC9C9C3F1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20696" name="WordArt 216">
              <a:extLst>
                <a:ext uri="{FF2B5EF4-FFF2-40B4-BE49-F238E27FC236}">
                  <a16:creationId xmlns:a16="http://schemas.microsoft.com/office/drawing/2014/main" id="{65ECA4ED-0971-495A-BB71-FC175BE704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20697" name="Group 217">
            <a:extLst>
              <a:ext uri="{FF2B5EF4-FFF2-40B4-BE49-F238E27FC236}">
                <a16:creationId xmlns:a16="http://schemas.microsoft.com/office/drawing/2014/main" id="{A12F8678-BB7B-4475-96A7-B023222A6AC3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7437438"/>
            <a:ext cx="396875" cy="133350"/>
            <a:chOff x="5348" y="5449"/>
            <a:chExt cx="250" cy="84"/>
          </a:xfrm>
        </p:grpSpPr>
        <p:sp>
          <p:nvSpPr>
            <p:cNvPr id="20698" name="WordArt 218">
              <a:extLst>
                <a:ext uri="{FF2B5EF4-FFF2-40B4-BE49-F238E27FC236}">
                  <a16:creationId xmlns:a16="http://schemas.microsoft.com/office/drawing/2014/main" id="{CF640B8D-3FFB-432E-BE41-640C5C1EBA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20699" name="WordArt 219">
              <a:extLst>
                <a:ext uri="{FF2B5EF4-FFF2-40B4-BE49-F238E27FC236}">
                  <a16:creationId xmlns:a16="http://schemas.microsoft.com/office/drawing/2014/main" id="{FBD8EE7B-99CD-41D2-876C-605783BC4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20700" name="Group 220">
            <a:extLst>
              <a:ext uri="{FF2B5EF4-FFF2-40B4-BE49-F238E27FC236}">
                <a16:creationId xmlns:a16="http://schemas.microsoft.com/office/drawing/2014/main" id="{52E593CA-26B8-4561-931C-B6223E2CADAC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4600575"/>
            <a:ext cx="396875" cy="133350"/>
            <a:chOff x="4931" y="5646"/>
            <a:chExt cx="250" cy="84"/>
          </a:xfrm>
        </p:grpSpPr>
        <p:sp>
          <p:nvSpPr>
            <p:cNvPr id="20701" name="WordArt 221">
              <a:extLst>
                <a:ext uri="{FF2B5EF4-FFF2-40B4-BE49-F238E27FC236}">
                  <a16:creationId xmlns:a16="http://schemas.microsoft.com/office/drawing/2014/main" id="{C32BB01E-7009-4DE3-A722-2FAE2399B5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20702" name="WordArt 222">
              <a:extLst>
                <a:ext uri="{FF2B5EF4-FFF2-40B4-BE49-F238E27FC236}">
                  <a16:creationId xmlns:a16="http://schemas.microsoft.com/office/drawing/2014/main" id="{E4881FDB-81FC-432D-8FDB-577AF6E8D2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20703" name="Group 223">
            <a:extLst>
              <a:ext uri="{FF2B5EF4-FFF2-40B4-BE49-F238E27FC236}">
                <a16:creationId xmlns:a16="http://schemas.microsoft.com/office/drawing/2014/main" id="{B6A3EE03-E087-45D5-9BC9-295D8111EB13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031038"/>
            <a:ext cx="396875" cy="133350"/>
            <a:chOff x="5363" y="5646"/>
            <a:chExt cx="250" cy="84"/>
          </a:xfrm>
        </p:grpSpPr>
        <p:sp>
          <p:nvSpPr>
            <p:cNvPr id="20704" name="WordArt 224">
              <a:extLst>
                <a:ext uri="{FF2B5EF4-FFF2-40B4-BE49-F238E27FC236}">
                  <a16:creationId xmlns:a16="http://schemas.microsoft.com/office/drawing/2014/main" id="{2C0A866B-5B2C-43CB-9F47-165D29F13E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20705" name="WordArt 225">
              <a:extLst>
                <a:ext uri="{FF2B5EF4-FFF2-40B4-BE49-F238E27FC236}">
                  <a16:creationId xmlns:a16="http://schemas.microsoft.com/office/drawing/2014/main" id="{816F831B-5EDD-488D-AE7B-1B0EF6A971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20706" name="Group 226">
            <a:extLst>
              <a:ext uri="{FF2B5EF4-FFF2-40B4-BE49-F238E27FC236}">
                <a16:creationId xmlns:a16="http://schemas.microsoft.com/office/drawing/2014/main" id="{CF58C9AB-55AC-48F9-8A33-CB38580C376D}"/>
              </a:ext>
            </a:extLst>
          </p:cNvPr>
          <p:cNvGrpSpPr>
            <a:grpSpLocks/>
          </p:cNvGrpSpPr>
          <p:nvPr/>
        </p:nvGrpSpPr>
        <p:grpSpPr bwMode="auto">
          <a:xfrm>
            <a:off x="6518275" y="3114675"/>
            <a:ext cx="396875" cy="133350"/>
            <a:chOff x="4938" y="5790"/>
            <a:chExt cx="250" cy="84"/>
          </a:xfrm>
        </p:grpSpPr>
        <p:sp>
          <p:nvSpPr>
            <p:cNvPr id="20707" name="WordArt 227">
              <a:extLst>
                <a:ext uri="{FF2B5EF4-FFF2-40B4-BE49-F238E27FC236}">
                  <a16:creationId xmlns:a16="http://schemas.microsoft.com/office/drawing/2014/main" id="{65C0B4F5-B7D2-41B7-9B94-964EF07E0F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20708" name="WordArt 228">
              <a:extLst>
                <a:ext uri="{FF2B5EF4-FFF2-40B4-BE49-F238E27FC236}">
                  <a16:creationId xmlns:a16="http://schemas.microsoft.com/office/drawing/2014/main" id="{2B23088C-6F6D-409E-97A4-ACD47BA6FD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20709" name="Group 229">
            <a:extLst>
              <a:ext uri="{FF2B5EF4-FFF2-40B4-BE49-F238E27FC236}">
                <a16:creationId xmlns:a16="http://schemas.microsoft.com/office/drawing/2014/main" id="{CD2E0396-3DF7-415D-A9D0-CE088DB46044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075488"/>
            <a:ext cx="396875" cy="133350"/>
            <a:chOff x="5370" y="5790"/>
            <a:chExt cx="250" cy="84"/>
          </a:xfrm>
        </p:grpSpPr>
        <p:sp>
          <p:nvSpPr>
            <p:cNvPr id="20710" name="WordArt 230">
              <a:extLst>
                <a:ext uri="{FF2B5EF4-FFF2-40B4-BE49-F238E27FC236}">
                  <a16:creationId xmlns:a16="http://schemas.microsoft.com/office/drawing/2014/main" id="{70CCC5EF-B3CD-460F-8C32-60D47C0833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20711" name="WordArt 231">
              <a:extLst>
                <a:ext uri="{FF2B5EF4-FFF2-40B4-BE49-F238E27FC236}">
                  <a16:creationId xmlns:a16="http://schemas.microsoft.com/office/drawing/2014/main" id="{E0A9B1AB-099C-4F6F-BA2E-9EBF65DE15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20712" name="Group 232">
            <a:extLst>
              <a:ext uri="{FF2B5EF4-FFF2-40B4-BE49-F238E27FC236}">
                <a16:creationId xmlns:a16="http://schemas.microsoft.com/office/drawing/2014/main" id="{91A3CB04-2342-48A8-9EFA-ECA21487D24B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3475038"/>
            <a:ext cx="396875" cy="133350"/>
            <a:chOff x="4931" y="5986"/>
            <a:chExt cx="250" cy="84"/>
          </a:xfrm>
        </p:grpSpPr>
        <p:sp>
          <p:nvSpPr>
            <p:cNvPr id="20713" name="WordArt 233">
              <a:extLst>
                <a:ext uri="{FF2B5EF4-FFF2-40B4-BE49-F238E27FC236}">
                  <a16:creationId xmlns:a16="http://schemas.microsoft.com/office/drawing/2014/main" id="{BD94C155-D263-42B2-805F-304954BEBB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20714" name="WordArt 234">
              <a:extLst>
                <a:ext uri="{FF2B5EF4-FFF2-40B4-BE49-F238E27FC236}">
                  <a16:creationId xmlns:a16="http://schemas.microsoft.com/office/drawing/2014/main" id="{70A1EFDB-5066-4DA9-ABE5-5F100AB640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20715" name="Group 235">
            <a:extLst>
              <a:ext uri="{FF2B5EF4-FFF2-40B4-BE49-F238E27FC236}">
                <a16:creationId xmlns:a16="http://schemas.microsoft.com/office/drawing/2014/main" id="{30490265-4113-4658-887F-45746C01A35B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750175"/>
            <a:ext cx="396875" cy="133350"/>
            <a:chOff x="4781" y="7150"/>
            <a:chExt cx="250" cy="84"/>
          </a:xfrm>
        </p:grpSpPr>
        <p:sp>
          <p:nvSpPr>
            <p:cNvPr id="20716" name="WordArt 236">
              <a:extLst>
                <a:ext uri="{FF2B5EF4-FFF2-40B4-BE49-F238E27FC236}">
                  <a16:creationId xmlns:a16="http://schemas.microsoft.com/office/drawing/2014/main" id="{F1DD27A1-5451-4BC8-A295-BCFFE8D9EF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20717" name="WordArt 237">
              <a:extLst>
                <a:ext uri="{FF2B5EF4-FFF2-40B4-BE49-F238E27FC236}">
                  <a16:creationId xmlns:a16="http://schemas.microsoft.com/office/drawing/2014/main" id="{0F5DBC94-8460-45DA-94CD-F636B1E225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20718" name="Group 238">
            <a:extLst>
              <a:ext uri="{FF2B5EF4-FFF2-40B4-BE49-F238E27FC236}">
                <a16:creationId xmlns:a16="http://schemas.microsoft.com/office/drawing/2014/main" id="{D9EE0AA2-2199-471B-AB37-8313C1B23D53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375150"/>
            <a:ext cx="396875" cy="133350"/>
            <a:chOff x="4938" y="6130"/>
            <a:chExt cx="250" cy="84"/>
          </a:xfrm>
        </p:grpSpPr>
        <p:sp>
          <p:nvSpPr>
            <p:cNvPr id="20719" name="WordArt 239">
              <a:extLst>
                <a:ext uri="{FF2B5EF4-FFF2-40B4-BE49-F238E27FC236}">
                  <a16:creationId xmlns:a16="http://schemas.microsoft.com/office/drawing/2014/main" id="{1FED777C-8734-4479-A54C-F5F3EB8591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20720" name="WordArt 240">
              <a:extLst>
                <a:ext uri="{FF2B5EF4-FFF2-40B4-BE49-F238E27FC236}">
                  <a16:creationId xmlns:a16="http://schemas.microsoft.com/office/drawing/2014/main" id="{A0FB40BD-60FD-471D-85CB-5BB8BCD49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  <p:grpSp>
        <p:nvGrpSpPr>
          <p:cNvPr id="20721" name="Group 241">
            <a:extLst>
              <a:ext uri="{FF2B5EF4-FFF2-40B4-BE49-F238E27FC236}">
                <a16:creationId xmlns:a16="http://schemas.microsoft.com/office/drawing/2014/main" id="{4BD1BD91-A0DE-44E8-9820-EACDE78C4AF0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505950"/>
            <a:ext cx="396875" cy="133350"/>
            <a:chOff x="4788" y="7294"/>
            <a:chExt cx="250" cy="84"/>
          </a:xfrm>
        </p:grpSpPr>
        <p:sp>
          <p:nvSpPr>
            <p:cNvPr id="20722" name="WordArt 242">
              <a:extLst>
                <a:ext uri="{FF2B5EF4-FFF2-40B4-BE49-F238E27FC236}">
                  <a16:creationId xmlns:a16="http://schemas.microsoft.com/office/drawing/2014/main" id="{6A50B95A-2C05-439F-93C5-D01A6F331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20723" name="WordArt 243">
              <a:extLst>
                <a:ext uri="{FF2B5EF4-FFF2-40B4-BE49-F238E27FC236}">
                  <a16:creationId xmlns:a16="http://schemas.microsoft.com/office/drawing/2014/main" id="{09CA4F97-7B18-4EAC-858D-A0BFF78977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20724" name="Group 244">
            <a:extLst>
              <a:ext uri="{FF2B5EF4-FFF2-40B4-BE49-F238E27FC236}">
                <a16:creationId xmlns:a16="http://schemas.microsoft.com/office/drawing/2014/main" id="{92A24C78-89AE-4310-B5F9-A64BFBA5E768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091738"/>
            <a:ext cx="396875" cy="133350"/>
            <a:chOff x="4781" y="7490"/>
            <a:chExt cx="250" cy="84"/>
          </a:xfrm>
        </p:grpSpPr>
        <p:sp>
          <p:nvSpPr>
            <p:cNvPr id="20725" name="WordArt 245">
              <a:extLst>
                <a:ext uri="{FF2B5EF4-FFF2-40B4-BE49-F238E27FC236}">
                  <a16:creationId xmlns:a16="http://schemas.microsoft.com/office/drawing/2014/main" id="{E4ED5181-E5D0-4419-B257-821C51838F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20726" name="WordArt 246">
              <a:extLst>
                <a:ext uri="{FF2B5EF4-FFF2-40B4-BE49-F238E27FC236}">
                  <a16:creationId xmlns:a16="http://schemas.microsoft.com/office/drawing/2014/main" id="{6C980205-253F-4784-A671-13469A5FDB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0" name="Group 6">
            <a:extLst>
              <a:ext uri="{FF2B5EF4-FFF2-40B4-BE49-F238E27FC236}">
                <a16:creationId xmlns:a16="http://schemas.microsoft.com/office/drawing/2014/main" id="{9D8C97B8-9090-45C2-9F1F-07FB0D162408}"/>
              </a:ext>
            </a:extLst>
          </p:cNvPr>
          <p:cNvGrpSpPr>
            <a:grpSpLocks/>
          </p:cNvGrpSpPr>
          <p:nvPr/>
        </p:nvGrpSpPr>
        <p:grpSpPr bwMode="auto">
          <a:xfrm>
            <a:off x="2549525" y="4510088"/>
            <a:ext cx="2251075" cy="2160587"/>
            <a:chOff x="1606" y="2841"/>
            <a:chExt cx="1418" cy="1361"/>
          </a:xfrm>
        </p:grpSpPr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9B985798-D9C8-460F-BED6-828481E22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3125"/>
              <a:ext cx="454" cy="397"/>
            </a:xfrm>
            <a:custGeom>
              <a:avLst/>
              <a:gdLst>
                <a:gd name="T0" fmla="*/ 57 w 454"/>
                <a:gd name="T1" fmla="*/ 0 h 397"/>
                <a:gd name="T2" fmla="*/ 171 w 454"/>
                <a:gd name="T3" fmla="*/ 0 h 397"/>
                <a:gd name="T4" fmla="*/ 171 w 454"/>
                <a:gd name="T5" fmla="*/ 56 h 397"/>
                <a:gd name="T6" fmla="*/ 227 w 454"/>
                <a:gd name="T7" fmla="*/ 56 h 397"/>
                <a:gd name="T8" fmla="*/ 227 w 454"/>
                <a:gd name="T9" fmla="*/ 113 h 397"/>
                <a:gd name="T10" fmla="*/ 284 w 454"/>
                <a:gd name="T11" fmla="*/ 113 h 397"/>
                <a:gd name="T12" fmla="*/ 284 w 454"/>
                <a:gd name="T13" fmla="*/ 170 h 397"/>
                <a:gd name="T14" fmla="*/ 341 w 454"/>
                <a:gd name="T15" fmla="*/ 170 h 397"/>
                <a:gd name="T16" fmla="*/ 341 w 454"/>
                <a:gd name="T17" fmla="*/ 227 h 397"/>
                <a:gd name="T18" fmla="*/ 397 w 454"/>
                <a:gd name="T19" fmla="*/ 227 h 397"/>
                <a:gd name="T20" fmla="*/ 397 w 454"/>
                <a:gd name="T21" fmla="*/ 283 h 397"/>
                <a:gd name="T22" fmla="*/ 454 w 454"/>
                <a:gd name="T23" fmla="*/ 283 h 397"/>
                <a:gd name="T24" fmla="*/ 454 w 454"/>
                <a:gd name="T25" fmla="*/ 397 h 397"/>
                <a:gd name="T26" fmla="*/ 284 w 454"/>
                <a:gd name="T27" fmla="*/ 397 h 397"/>
                <a:gd name="T28" fmla="*/ 284 w 454"/>
                <a:gd name="T29" fmla="*/ 340 h 397"/>
                <a:gd name="T30" fmla="*/ 227 w 454"/>
                <a:gd name="T31" fmla="*/ 340 h 397"/>
                <a:gd name="T32" fmla="*/ 227 w 454"/>
                <a:gd name="T33" fmla="*/ 283 h 397"/>
                <a:gd name="T34" fmla="*/ 171 w 454"/>
                <a:gd name="T35" fmla="*/ 283 h 397"/>
                <a:gd name="T36" fmla="*/ 171 w 454"/>
                <a:gd name="T37" fmla="*/ 227 h 397"/>
                <a:gd name="T38" fmla="*/ 114 w 454"/>
                <a:gd name="T39" fmla="*/ 227 h 397"/>
                <a:gd name="T40" fmla="*/ 114 w 454"/>
                <a:gd name="T41" fmla="*/ 170 h 397"/>
                <a:gd name="T42" fmla="*/ 57 w 454"/>
                <a:gd name="T43" fmla="*/ 170 h 397"/>
                <a:gd name="T44" fmla="*/ 57 w 454"/>
                <a:gd name="T45" fmla="*/ 113 h 397"/>
                <a:gd name="T46" fmla="*/ 0 w 454"/>
                <a:gd name="T47" fmla="*/ 113 h 397"/>
                <a:gd name="T48" fmla="*/ 0 w 454"/>
                <a:gd name="T49" fmla="*/ 56 h 397"/>
                <a:gd name="T50" fmla="*/ 57 w 454"/>
                <a:gd name="T51" fmla="*/ 56 h 397"/>
                <a:gd name="T52" fmla="*/ 57 w 454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397">
                  <a:moveTo>
                    <a:pt x="57" y="0"/>
                  </a:moveTo>
                  <a:lnTo>
                    <a:pt x="171" y="0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12A56733-59B7-4389-B256-3EDD85DFA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841"/>
              <a:ext cx="510" cy="454"/>
            </a:xfrm>
            <a:custGeom>
              <a:avLst/>
              <a:gdLst>
                <a:gd name="T0" fmla="*/ 0 w 510"/>
                <a:gd name="T1" fmla="*/ 284 h 454"/>
                <a:gd name="T2" fmla="*/ 0 w 510"/>
                <a:gd name="T3" fmla="*/ 227 h 454"/>
                <a:gd name="T4" fmla="*/ 170 w 510"/>
                <a:gd name="T5" fmla="*/ 227 h 454"/>
                <a:gd name="T6" fmla="*/ 170 w 510"/>
                <a:gd name="T7" fmla="*/ 114 h 454"/>
                <a:gd name="T8" fmla="*/ 283 w 510"/>
                <a:gd name="T9" fmla="*/ 114 h 454"/>
                <a:gd name="T10" fmla="*/ 283 w 510"/>
                <a:gd name="T11" fmla="*/ 57 h 454"/>
                <a:gd name="T12" fmla="*/ 340 w 510"/>
                <a:gd name="T13" fmla="*/ 57 h 454"/>
                <a:gd name="T14" fmla="*/ 340 w 510"/>
                <a:gd name="T15" fmla="*/ 0 h 454"/>
                <a:gd name="T16" fmla="*/ 397 w 510"/>
                <a:gd name="T17" fmla="*/ 0 h 454"/>
                <a:gd name="T18" fmla="*/ 397 w 510"/>
                <a:gd name="T19" fmla="*/ 57 h 454"/>
                <a:gd name="T20" fmla="*/ 510 w 510"/>
                <a:gd name="T21" fmla="*/ 57 h 454"/>
                <a:gd name="T22" fmla="*/ 510 w 510"/>
                <a:gd name="T23" fmla="*/ 227 h 454"/>
                <a:gd name="T24" fmla="*/ 453 w 510"/>
                <a:gd name="T25" fmla="*/ 227 h 454"/>
                <a:gd name="T26" fmla="*/ 453 w 510"/>
                <a:gd name="T27" fmla="*/ 284 h 454"/>
                <a:gd name="T28" fmla="*/ 340 w 510"/>
                <a:gd name="T29" fmla="*/ 284 h 454"/>
                <a:gd name="T30" fmla="*/ 340 w 510"/>
                <a:gd name="T31" fmla="*/ 340 h 454"/>
                <a:gd name="T32" fmla="*/ 283 w 510"/>
                <a:gd name="T33" fmla="*/ 340 h 454"/>
                <a:gd name="T34" fmla="*/ 283 w 510"/>
                <a:gd name="T35" fmla="*/ 397 h 454"/>
                <a:gd name="T36" fmla="*/ 227 w 510"/>
                <a:gd name="T37" fmla="*/ 397 h 454"/>
                <a:gd name="T38" fmla="*/ 227 w 510"/>
                <a:gd name="T39" fmla="*/ 454 h 454"/>
                <a:gd name="T40" fmla="*/ 170 w 510"/>
                <a:gd name="T41" fmla="*/ 454 h 454"/>
                <a:gd name="T42" fmla="*/ 170 w 510"/>
                <a:gd name="T43" fmla="*/ 397 h 454"/>
                <a:gd name="T44" fmla="*/ 113 w 510"/>
                <a:gd name="T45" fmla="*/ 397 h 454"/>
                <a:gd name="T46" fmla="*/ 113 w 510"/>
                <a:gd name="T47" fmla="*/ 340 h 454"/>
                <a:gd name="T48" fmla="*/ 57 w 510"/>
                <a:gd name="T49" fmla="*/ 340 h 454"/>
                <a:gd name="T50" fmla="*/ 57 w 510"/>
                <a:gd name="T51" fmla="*/ 284 h 454"/>
                <a:gd name="T52" fmla="*/ 0 w 510"/>
                <a:gd name="T53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454">
                  <a:moveTo>
                    <a:pt x="0" y="284"/>
                  </a:move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ADFBFE74-2A8E-4D2E-8361-AA95B01A5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068"/>
              <a:ext cx="340" cy="340"/>
            </a:xfrm>
            <a:custGeom>
              <a:avLst/>
              <a:gdLst>
                <a:gd name="T0" fmla="*/ 283 w 340"/>
                <a:gd name="T1" fmla="*/ 0 h 340"/>
                <a:gd name="T2" fmla="*/ 283 w 340"/>
                <a:gd name="T3" fmla="*/ 57 h 340"/>
                <a:gd name="T4" fmla="*/ 340 w 340"/>
                <a:gd name="T5" fmla="*/ 57 h 340"/>
                <a:gd name="T6" fmla="*/ 340 w 340"/>
                <a:gd name="T7" fmla="*/ 113 h 340"/>
                <a:gd name="T8" fmla="*/ 226 w 340"/>
                <a:gd name="T9" fmla="*/ 113 h 340"/>
                <a:gd name="T10" fmla="*/ 226 w 340"/>
                <a:gd name="T11" fmla="*/ 284 h 340"/>
                <a:gd name="T12" fmla="*/ 170 w 340"/>
                <a:gd name="T13" fmla="*/ 284 h 340"/>
                <a:gd name="T14" fmla="*/ 170 w 340"/>
                <a:gd name="T15" fmla="*/ 340 h 340"/>
                <a:gd name="T16" fmla="*/ 56 w 340"/>
                <a:gd name="T17" fmla="*/ 340 h 340"/>
                <a:gd name="T18" fmla="*/ 56 w 340"/>
                <a:gd name="T19" fmla="*/ 284 h 340"/>
                <a:gd name="T20" fmla="*/ 0 w 340"/>
                <a:gd name="T21" fmla="*/ 284 h 340"/>
                <a:gd name="T22" fmla="*/ 0 w 340"/>
                <a:gd name="T23" fmla="*/ 170 h 340"/>
                <a:gd name="T24" fmla="*/ 56 w 340"/>
                <a:gd name="T25" fmla="*/ 170 h 340"/>
                <a:gd name="T26" fmla="*/ 56 w 340"/>
                <a:gd name="T27" fmla="*/ 113 h 340"/>
                <a:gd name="T28" fmla="*/ 113 w 340"/>
                <a:gd name="T29" fmla="*/ 113 h 340"/>
                <a:gd name="T30" fmla="*/ 113 w 340"/>
                <a:gd name="T31" fmla="*/ 57 h 340"/>
                <a:gd name="T32" fmla="*/ 226 w 340"/>
                <a:gd name="T33" fmla="*/ 57 h 340"/>
                <a:gd name="T34" fmla="*/ 226 w 340"/>
                <a:gd name="T35" fmla="*/ 0 h 340"/>
                <a:gd name="T36" fmla="*/ 283 w 340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BC335324-0A27-4382-94C3-A5CE08D82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352"/>
              <a:ext cx="453" cy="510"/>
            </a:xfrm>
            <a:custGeom>
              <a:avLst/>
              <a:gdLst>
                <a:gd name="T0" fmla="*/ 113 w 453"/>
                <a:gd name="T1" fmla="*/ 56 h 510"/>
                <a:gd name="T2" fmla="*/ 113 w 453"/>
                <a:gd name="T3" fmla="*/ 170 h 510"/>
                <a:gd name="T4" fmla="*/ 56 w 453"/>
                <a:gd name="T5" fmla="*/ 170 h 510"/>
                <a:gd name="T6" fmla="*/ 56 w 453"/>
                <a:gd name="T7" fmla="*/ 226 h 510"/>
                <a:gd name="T8" fmla="*/ 170 w 453"/>
                <a:gd name="T9" fmla="*/ 226 h 510"/>
                <a:gd name="T10" fmla="*/ 170 w 453"/>
                <a:gd name="T11" fmla="*/ 283 h 510"/>
                <a:gd name="T12" fmla="*/ 0 w 453"/>
                <a:gd name="T13" fmla="*/ 283 h 510"/>
                <a:gd name="T14" fmla="*/ 0 w 453"/>
                <a:gd name="T15" fmla="*/ 340 h 510"/>
                <a:gd name="T16" fmla="*/ 56 w 453"/>
                <a:gd name="T17" fmla="*/ 340 h 510"/>
                <a:gd name="T18" fmla="*/ 56 w 453"/>
                <a:gd name="T19" fmla="*/ 453 h 510"/>
                <a:gd name="T20" fmla="*/ 170 w 453"/>
                <a:gd name="T21" fmla="*/ 453 h 510"/>
                <a:gd name="T22" fmla="*/ 170 w 453"/>
                <a:gd name="T23" fmla="*/ 510 h 510"/>
                <a:gd name="T24" fmla="*/ 397 w 453"/>
                <a:gd name="T25" fmla="*/ 510 h 510"/>
                <a:gd name="T26" fmla="*/ 397 w 453"/>
                <a:gd name="T27" fmla="*/ 396 h 510"/>
                <a:gd name="T28" fmla="*/ 453 w 453"/>
                <a:gd name="T29" fmla="*/ 396 h 510"/>
                <a:gd name="T30" fmla="*/ 453 w 453"/>
                <a:gd name="T31" fmla="*/ 226 h 510"/>
                <a:gd name="T32" fmla="*/ 397 w 453"/>
                <a:gd name="T33" fmla="*/ 226 h 510"/>
                <a:gd name="T34" fmla="*/ 397 w 453"/>
                <a:gd name="T35" fmla="*/ 170 h 510"/>
                <a:gd name="T36" fmla="*/ 340 w 453"/>
                <a:gd name="T37" fmla="*/ 170 h 510"/>
                <a:gd name="T38" fmla="*/ 340 w 453"/>
                <a:gd name="T39" fmla="*/ 56 h 510"/>
                <a:gd name="T40" fmla="*/ 226 w 453"/>
                <a:gd name="T41" fmla="*/ 56 h 510"/>
                <a:gd name="T42" fmla="*/ 226 w 453"/>
                <a:gd name="T43" fmla="*/ 0 h 510"/>
                <a:gd name="T44" fmla="*/ 170 w 453"/>
                <a:gd name="T45" fmla="*/ 0 h 510"/>
                <a:gd name="T46" fmla="*/ 170 w 453"/>
                <a:gd name="T47" fmla="*/ 56 h 510"/>
                <a:gd name="T48" fmla="*/ 113 w 453"/>
                <a:gd name="T49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10">
                  <a:moveTo>
                    <a:pt x="113" y="56"/>
                  </a:move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B6EA863B-AB65-454B-97C9-46EF3EA5A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635"/>
              <a:ext cx="794" cy="567"/>
            </a:xfrm>
            <a:custGeom>
              <a:avLst/>
              <a:gdLst>
                <a:gd name="T0" fmla="*/ 0 w 794"/>
                <a:gd name="T1" fmla="*/ 227 h 567"/>
                <a:gd name="T2" fmla="*/ 114 w 794"/>
                <a:gd name="T3" fmla="*/ 227 h 567"/>
                <a:gd name="T4" fmla="*/ 114 w 794"/>
                <a:gd name="T5" fmla="*/ 113 h 567"/>
                <a:gd name="T6" fmla="*/ 170 w 794"/>
                <a:gd name="T7" fmla="*/ 113 h 567"/>
                <a:gd name="T8" fmla="*/ 170 w 794"/>
                <a:gd name="T9" fmla="*/ 0 h 567"/>
                <a:gd name="T10" fmla="*/ 340 w 794"/>
                <a:gd name="T11" fmla="*/ 0 h 567"/>
                <a:gd name="T12" fmla="*/ 340 w 794"/>
                <a:gd name="T13" fmla="*/ 57 h 567"/>
                <a:gd name="T14" fmla="*/ 454 w 794"/>
                <a:gd name="T15" fmla="*/ 57 h 567"/>
                <a:gd name="T16" fmla="*/ 454 w 794"/>
                <a:gd name="T17" fmla="*/ 113 h 567"/>
                <a:gd name="T18" fmla="*/ 510 w 794"/>
                <a:gd name="T19" fmla="*/ 113 h 567"/>
                <a:gd name="T20" fmla="*/ 510 w 794"/>
                <a:gd name="T21" fmla="*/ 57 h 567"/>
                <a:gd name="T22" fmla="*/ 567 w 794"/>
                <a:gd name="T23" fmla="*/ 57 h 567"/>
                <a:gd name="T24" fmla="*/ 567 w 794"/>
                <a:gd name="T25" fmla="*/ 113 h 567"/>
                <a:gd name="T26" fmla="*/ 681 w 794"/>
                <a:gd name="T27" fmla="*/ 113 h 567"/>
                <a:gd name="T28" fmla="*/ 681 w 794"/>
                <a:gd name="T29" fmla="*/ 57 h 567"/>
                <a:gd name="T30" fmla="*/ 737 w 794"/>
                <a:gd name="T31" fmla="*/ 57 h 567"/>
                <a:gd name="T32" fmla="*/ 737 w 794"/>
                <a:gd name="T33" fmla="*/ 113 h 567"/>
                <a:gd name="T34" fmla="*/ 794 w 794"/>
                <a:gd name="T35" fmla="*/ 113 h 567"/>
                <a:gd name="T36" fmla="*/ 794 w 794"/>
                <a:gd name="T37" fmla="*/ 227 h 567"/>
                <a:gd name="T38" fmla="*/ 737 w 794"/>
                <a:gd name="T39" fmla="*/ 227 h 567"/>
                <a:gd name="T40" fmla="*/ 737 w 794"/>
                <a:gd name="T41" fmla="*/ 284 h 567"/>
                <a:gd name="T42" fmla="*/ 737 w 794"/>
                <a:gd name="T43" fmla="*/ 340 h 567"/>
                <a:gd name="T44" fmla="*/ 794 w 794"/>
                <a:gd name="T45" fmla="*/ 340 h 567"/>
                <a:gd name="T46" fmla="*/ 794 w 794"/>
                <a:gd name="T47" fmla="*/ 397 h 567"/>
                <a:gd name="T48" fmla="*/ 737 w 794"/>
                <a:gd name="T49" fmla="*/ 397 h 567"/>
                <a:gd name="T50" fmla="*/ 737 w 794"/>
                <a:gd name="T51" fmla="*/ 454 h 567"/>
                <a:gd name="T52" fmla="*/ 681 w 794"/>
                <a:gd name="T53" fmla="*/ 454 h 567"/>
                <a:gd name="T54" fmla="*/ 681 w 794"/>
                <a:gd name="T55" fmla="*/ 567 h 567"/>
                <a:gd name="T56" fmla="*/ 567 w 794"/>
                <a:gd name="T57" fmla="*/ 567 h 567"/>
                <a:gd name="T58" fmla="*/ 567 w 794"/>
                <a:gd name="T59" fmla="*/ 510 h 567"/>
                <a:gd name="T60" fmla="*/ 454 w 794"/>
                <a:gd name="T61" fmla="*/ 510 h 567"/>
                <a:gd name="T62" fmla="*/ 454 w 794"/>
                <a:gd name="T63" fmla="*/ 227 h 567"/>
                <a:gd name="T64" fmla="*/ 340 w 794"/>
                <a:gd name="T65" fmla="*/ 227 h 567"/>
                <a:gd name="T66" fmla="*/ 340 w 794"/>
                <a:gd name="T67" fmla="*/ 284 h 567"/>
                <a:gd name="T68" fmla="*/ 284 w 794"/>
                <a:gd name="T69" fmla="*/ 284 h 567"/>
                <a:gd name="T70" fmla="*/ 284 w 794"/>
                <a:gd name="T71" fmla="*/ 340 h 567"/>
                <a:gd name="T72" fmla="*/ 170 w 794"/>
                <a:gd name="T73" fmla="*/ 340 h 567"/>
                <a:gd name="T74" fmla="*/ 170 w 794"/>
                <a:gd name="T75" fmla="*/ 284 h 567"/>
                <a:gd name="T76" fmla="*/ 0 w 794"/>
                <a:gd name="T77" fmla="*/ 284 h 567"/>
                <a:gd name="T78" fmla="*/ 0 w 794"/>
                <a:gd name="T7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567">
                  <a:moveTo>
                    <a:pt x="0" y="227"/>
                  </a:moveTo>
                  <a:lnTo>
                    <a:pt x="114" y="227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5D52A81B-9BFA-4BA2-9DF7-87C8E6C57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181"/>
              <a:ext cx="794" cy="567"/>
            </a:xfrm>
            <a:custGeom>
              <a:avLst/>
              <a:gdLst>
                <a:gd name="T0" fmla="*/ 794 w 794"/>
                <a:gd name="T1" fmla="*/ 511 h 567"/>
                <a:gd name="T2" fmla="*/ 794 w 794"/>
                <a:gd name="T3" fmla="*/ 454 h 567"/>
                <a:gd name="T4" fmla="*/ 738 w 794"/>
                <a:gd name="T5" fmla="*/ 454 h 567"/>
                <a:gd name="T6" fmla="*/ 738 w 794"/>
                <a:gd name="T7" fmla="*/ 397 h 567"/>
                <a:gd name="T8" fmla="*/ 681 w 794"/>
                <a:gd name="T9" fmla="*/ 397 h 567"/>
                <a:gd name="T10" fmla="*/ 681 w 794"/>
                <a:gd name="T11" fmla="*/ 341 h 567"/>
                <a:gd name="T12" fmla="*/ 738 w 794"/>
                <a:gd name="T13" fmla="*/ 341 h 567"/>
                <a:gd name="T14" fmla="*/ 738 w 794"/>
                <a:gd name="T15" fmla="*/ 227 h 567"/>
                <a:gd name="T16" fmla="*/ 681 w 794"/>
                <a:gd name="T17" fmla="*/ 227 h 567"/>
                <a:gd name="T18" fmla="*/ 681 w 794"/>
                <a:gd name="T19" fmla="*/ 171 h 567"/>
                <a:gd name="T20" fmla="*/ 511 w 794"/>
                <a:gd name="T21" fmla="*/ 171 h 567"/>
                <a:gd name="T22" fmla="*/ 511 w 794"/>
                <a:gd name="T23" fmla="*/ 114 h 567"/>
                <a:gd name="T24" fmla="*/ 454 w 794"/>
                <a:gd name="T25" fmla="*/ 114 h 567"/>
                <a:gd name="T26" fmla="*/ 454 w 794"/>
                <a:gd name="T27" fmla="*/ 0 h 567"/>
                <a:gd name="T28" fmla="*/ 397 w 794"/>
                <a:gd name="T29" fmla="*/ 0 h 567"/>
                <a:gd name="T30" fmla="*/ 397 w 794"/>
                <a:gd name="T31" fmla="*/ 114 h 567"/>
                <a:gd name="T32" fmla="*/ 397 w 794"/>
                <a:gd name="T33" fmla="*/ 171 h 567"/>
                <a:gd name="T34" fmla="*/ 341 w 794"/>
                <a:gd name="T35" fmla="*/ 171 h 567"/>
                <a:gd name="T36" fmla="*/ 341 w 794"/>
                <a:gd name="T37" fmla="*/ 57 h 567"/>
                <a:gd name="T38" fmla="*/ 171 w 794"/>
                <a:gd name="T39" fmla="*/ 57 h 567"/>
                <a:gd name="T40" fmla="*/ 171 w 794"/>
                <a:gd name="T41" fmla="*/ 0 h 567"/>
                <a:gd name="T42" fmla="*/ 0 w 794"/>
                <a:gd name="T43" fmla="*/ 0 h 567"/>
                <a:gd name="T44" fmla="*/ 0 w 794"/>
                <a:gd name="T45" fmla="*/ 227 h 567"/>
                <a:gd name="T46" fmla="*/ 114 w 794"/>
                <a:gd name="T47" fmla="*/ 227 h 567"/>
                <a:gd name="T48" fmla="*/ 114 w 794"/>
                <a:gd name="T49" fmla="*/ 341 h 567"/>
                <a:gd name="T50" fmla="*/ 171 w 794"/>
                <a:gd name="T51" fmla="*/ 341 h 567"/>
                <a:gd name="T52" fmla="*/ 171 w 794"/>
                <a:gd name="T53" fmla="*/ 397 h 567"/>
                <a:gd name="T54" fmla="*/ 227 w 794"/>
                <a:gd name="T55" fmla="*/ 397 h 567"/>
                <a:gd name="T56" fmla="*/ 227 w 794"/>
                <a:gd name="T57" fmla="*/ 454 h 567"/>
                <a:gd name="T58" fmla="*/ 397 w 794"/>
                <a:gd name="T59" fmla="*/ 454 h 567"/>
                <a:gd name="T60" fmla="*/ 397 w 794"/>
                <a:gd name="T61" fmla="*/ 511 h 567"/>
                <a:gd name="T62" fmla="*/ 511 w 794"/>
                <a:gd name="T63" fmla="*/ 511 h 567"/>
                <a:gd name="T64" fmla="*/ 511 w 794"/>
                <a:gd name="T65" fmla="*/ 567 h 567"/>
                <a:gd name="T66" fmla="*/ 567 w 794"/>
                <a:gd name="T67" fmla="*/ 567 h 567"/>
                <a:gd name="T68" fmla="*/ 567 w 794"/>
                <a:gd name="T69" fmla="*/ 511 h 567"/>
                <a:gd name="T70" fmla="*/ 624 w 794"/>
                <a:gd name="T71" fmla="*/ 511 h 567"/>
                <a:gd name="T72" fmla="*/ 624 w 794"/>
                <a:gd name="T73" fmla="*/ 567 h 567"/>
                <a:gd name="T74" fmla="*/ 738 w 794"/>
                <a:gd name="T75" fmla="*/ 567 h 567"/>
                <a:gd name="T76" fmla="*/ 738 w 794"/>
                <a:gd name="T77" fmla="*/ 511 h 567"/>
                <a:gd name="T78" fmla="*/ 794 w 794"/>
                <a:gd name="T79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567">
                  <a:moveTo>
                    <a:pt x="794" y="511"/>
                  </a:moveTo>
                  <a:lnTo>
                    <a:pt x="794" y="454"/>
                  </a:lnTo>
                  <a:lnTo>
                    <a:pt x="738" y="454"/>
                  </a:lnTo>
                  <a:lnTo>
                    <a:pt x="738" y="397"/>
                  </a:lnTo>
                  <a:lnTo>
                    <a:pt x="681" y="397"/>
                  </a:lnTo>
                  <a:lnTo>
                    <a:pt x="681" y="341"/>
                  </a:lnTo>
                  <a:lnTo>
                    <a:pt x="738" y="341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171"/>
                  </a:lnTo>
                  <a:lnTo>
                    <a:pt x="511" y="171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738" y="567"/>
                  </a:lnTo>
                  <a:lnTo>
                    <a:pt x="738" y="511"/>
                  </a:lnTo>
                  <a:lnTo>
                    <a:pt x="794" y="51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17" name="Group 13">
            <a:extLst>
              <a:ext uri="{FF2B5EF4-FFF2-40B4-BE49-F238E27FC236}">
                <a16:creationId xmlns:a16="http://schemas.microsoft.com/office/drawing/2014/main" id="{986E489E-3125-4B6E-9247-E121D76C453D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639763"/>
            <a:ext cx="8912225" cy="11791950"/>
            <a:chOff x="302" y="403"/>
            <a:chExt cx="5614" cy="7428"/>
          </a:xfrm>
        </p:grpSpPr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E322F744-DF02-4881-8B5E-74F02CF8D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4599"/>
              <a:ext cx="397" cy="284"/>
            </a:xfrm>
            <a:custGeom>
              <a:avLst/>
              <a:gdLst>
                <a:gd name="T0" fmla="*/ 397 w 397"/>
                <a:gd name="T1" fmla="*/ 57 h 284"/>
                <a:gd name="T2" fmla="*/ 284 w 397"/>
                <a:gd name="T3" fmla="*/ 57 h 284"/>
                <a:gd name="T4" fmla="*/ 284 w 397"/>
                <a:gd name="T5" fmla="*/ 0 h 284"/>
                <a:gd name="T6" fmla="*/ 57 w 397"/>
                <a:gd name="T7" fmla="*/ 0 h 284"/>
                <a:gd name="T8" fmla="*/ 57 w 397"/>
                <a:gd name="T9" fmla="*/ 57 h 284"/>
                <a:gd name="T10" fmla="*/ 0 w 397"/>
                <a:gd name="T11" fmla="*/ 57 h 284"/>
                <a:gd name="T12" fmla="*/ 0 w 397"/>
                <a:gd name="T13" fmla="*/ 227 h 284"/>
                <a:gd name="T14" fmla="*/ 114 w 397"/>
                <a:gd name="T15" fmla="*/ 227 h 284"/>
                <a:gd name="T16" fmla="*/ 114 w 397"/>
                <a:gd name="T17" fmla="*/ 284 h 284"/>
                <a:gd name="T18" fmla="*/ 227 w 397"/>
                <a:gd name="T19" fmla="*/ 284 h 284"/>
                <a:gd name="T20" fmla="*/ 227 w 397"/>
                <a:gd name="T21" fmla="*/ 227 h 284"/>
                <a:gd name="T22" fmla="*/ 397 w 397"/>
                <a:gd name="T23" fmla="*/ 227 h 284"/>
                <a:gd name="T24" fmla="*/ 397 w 397"/>
                <a:gd name="T25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397" y="57"/>
                  </a:move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927E906D-75CB-4041-AF57-5A2BA8E01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316"/>
              <a:ext cx="397" cy="340"/>
            </a:xfrm>
            <a:custGeom>
              <a:avLst/>
              <a:gdLst>
                <a:gd name="T0" fmla="*/ 283 w 397"/>
                <a:gd name="T1" fmla="*/ 340 h 340"/>
                <a:gd name="T2" fmla="*/ 283 w 397"/>
                <a:gd name="T3" fmla="*/ 226 h 340"/>
                <a:gd name="T4" fmla="*/ 340 w 397"/>
                <a:gd name="T5" fmla="*/ 226 h 340"/>
                <a:gd name="T6" fmla="*/ 340 w 397"/>
                <a:gd name="T7" fmla="*/ 56 h 340"/>
                <a:gd name="T8" fmla="*/ 397 w 397"/>
                <a:gd name="T9" fmla="*/ 56 h 340"/>
                <a:gd name="T10" fmla="*/ 397 w 397"/>
                <a:gd name="T11" fmla="*/ 0 h 340"/>
                <a:gd name="T12" fmla="*/ 113 w 397"/>
                <a:gd name="T13" fmla="*/ 0 h 340"/>
                <a:gd name="T14" fmla="*/ 113 w 397"/>
                <a:gd name="T15" fmla="*/ 56 h 340"/>
                <a:gd name="T16" fmla="*/ 57 w 397"/>
                <a:gd name="T17" fmla="*/ 56 h 340"/>
                <a:gd name="T18" fmla="*/ 57 w 397"/>
                <a:gd name="T19" fmla="*/ 113 h 340"/>
                <a:gd name="T20" fmla="*/ 0 w 397"/>
                <a:gd name="T21" fmla="*/ 113 h 340"/>
                <a:gd name="T22" fmla="*/ 0 w 397"/>
                <a:gd name="T23" fmla="*/ 283 h 340"/>
                <a:gd name="T24" fmla="*/ 170 w 397"/>
                <a:gd name="T25" fmla="*/ 283 h 340"/>
                <a:gd name="T26" fmla="*/ 170 w 397"/>
                <a:gd name="T27" fmla="*/ 340 h 340"/>
                <a:gd name="T28" fmla="*/ 283 w 397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0">
                  <a:moveTo>
                    <a:pt x="283" y="340"/>
                  </a:moveTo>
                  <a:lnTo>
                    <a:pt x="283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AFA4F410-832B-4F5B-986B-D623C079A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826"/>
              <a:ext cx="283" cy="397"/>
            </a:xfrm>
            <a:custGeom>
              <a:avLst/>
              <a:gdLst>
                <a:gd name="T0" fmla="*/ 283 w 283"/>
                <a:gd name="T1" fmla="*/ 0 h 397"/>
                <a:gd name="T2" fmla="*/ 283 w 283"/>
                <a:gd name="T3" fmla="*/ 397 h 397"/>
                <a:gd name="T4" fmla="*/ 170 w 283"/>
                <a:gd name="T5" fmla="*/ 397 h 397"/>
                <a:gd name="T6" fmla="*/ 170 w 283"/>
                <a:gd name="T7" fmla="*/ 283 h 397"/>
                <a:gd name="T8" fmla="*/ 0 w 283"/>
                <a:gd name="T9" fmla="*/ 283 h 397"/>
                <a:gd name="T10" fmla="*/ 0 w 283"/>
                <a:gd name="T11" fmla="*/ 57 h 397"/>
                <a:gd name="T12" fmla="*/ 113 w 283"/>
                <a:gd name="T13" fmla="*/ 57 h 397"/>
                <a:gd name="T14" fmla="*/ 113 w 283"/>
                <a:gd name="T15" fmla="*/ 0 h 397"/>
                <a:gd name="T16" fmla="*/ 283 w 283"/>
                <a:gd name="T1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97">
                  <a:moveTo>
                    <a:pt x="283" y="0"/>
                  </a:moveTo>
                  <a:lnTo>
                    <a:pt x="283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B40A37DE-9F59-4688-992D-FD7E65562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748"/>
              <a:ext cx="397" cy="397"/>
            </a:xfrm>
            <a:custGeom>
              <a:avLst/>
              <a:gdLst>
                <a:gd name="T0" fmla="*/ 57 w 397"/>
                <a:gd name="T1" fmla="*/ 397 h 397"/>
                <a:gd name="T2" fmla="*/ 57 w 397"/>
                <a:gd name="T3" fmla="*/ 284 h 397"/>
                <a:gd name="T4" fmla="*/ 0 w 397"/>
                <a:gd name="T5" fmla="*/ 284 h 397"/>
                <a:gd name="T6" fmla="*/ 0 w 397"/>
                <a:gd name="T7" fmla="*/ 227 h 397"/>
                <a:gd name="T8" fmla="*/ 114 w 397"/>
                <a:gd name="T9" fmla="*/ 227 h 397"/>
                <a:gd name="T10" fmla="*/ 114 w 397"/>
                <a:gd name="T11" fmla="*/ 57 h 397"/>
                <a:gd name="T12" fmla="*/ 170 w 397"/>
                <a:gd name="T13" fmla="*/ 57 h 397"/>
                <a:gd name="T14" fmla="*/ 170 w 397"/>
                <a:gd name="T15" fmla="*/ 0 h 397"/>
                <a:gd name="T16" fmla="*/ 284 w 397"/>
                <a:gd name="T17" fmla="*/ 0 h 397"/>
                <a:gd name="T18" fmla="*/ 284 w 397"/>
                <a:gd name="T19" fmla="*/ 57 h 397"/>
                <a:gd name="T20" fmla="*/ 341 w 397"/>
                <a:gd name="T21" fmla="*/ 57 h 397"/>
                <a:gd name="T22" fmla="*/ 341 w 397"/>
                <a:gd name="T23" fmla="*/ 114 h 397"/>
                <a:gd name="T24" fmla="*/ 397 w 397"/>
                <a:gd name="T25" fmla="*/ 114 h 397"/>
                <a:gd name="T26" fmla="*/ 397 w 397"/>
                <a:gd name="T27" fmla="*/ 171 h 397"/>
                <a:gd name="T28" fmla="*/ 341 w 397"/>
                <a:gd name="T29" fmla="*/ 171 h 397"/>
                <a:gd name="T30" fmla="*/ 341 w 397"/>
                <a:gd name="T31" fmla="*/ 227 h 397"/>
                <a:gd name="T32" fmla="*/ 284 w 397"/>
                <a:gd name="T33" fmla="*/ 227 h 397"/>
                <a:gd name="T34" fmla="*/ 284 w 397"/>
                <a:gd name="T35" fmla="*/ 284 h 397"/>
                <a:gd name="T36" fmla="*/ 227 w 397"/>
                <a:gd name="T37" fmla="*/ 284 h 397"/>
                <a:gd name="T38" fmla="*/ 227 w 397"/>
                <a:gd name="T39" fmla="*/ 397 h 397"/>
                <a:gd name="T40" fmla="*/ 170 w 397"/>
                <a:gd name="T41" fmla="*/ 397 h 397"/>
                <a:gd name="T42" fmla="*/ 57 w 397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397">
                  <a:moveTo>
                    <a:pt x="57" y="397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57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D3A37B96-DEF9-457C-A810-FF774507D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805"/>
              <a:ext cx="793" cy="511"/>
            </a:xfrm>
            <a:custGeom>
              <a:avLst/>
              <a:gdLst>
                <a:gd name="T0" fmla="*/ 793 w 793"/>
                <a:gd name="T1" fmla="*/ 340 h 511"/>
                <a:gd name="T2" fmla="*/ 793 w 793"/>
                <a:gd name="T3" fmla="*/ 454 h 511"/>
                <a:gd name="T4" fmla="*/ 737 w 793"/>
                <a:gd name="T5" fmla="*/ 454 h 511"/>
                <a:gd name="T6" fmla="*/ 737 w 793"/>
                <a:gd name="T7" fmla="*/ 511 h 511"/>
                <a:gd name="T8" fmla="*/ 510 w 793"/>
                <a:gd name="T9" fmla="*/ 511 h 511"/>
                <a:gd name="T10" fmla="*/ 510 w 793"/>
                <a:gd name="T11" fmla="*/ 397 h 511"/>
                <a:gd name="T12" fmla="*/ 397 w 793"/>
                <a:gd name="T13" fmla="*/ 397 h 511"/>
                <a:gd name="T14" fmla="*/ 397 w 793"/>
                <a:gd name="T15" fmla="*/ 454 h 511"/>
                <a:gd name="T16" fmla="*/ 340 w 793"/>
                <a:gd name="T17" fmla="*/ 454 h 511"/>
                <a:gd name="T18" fmla="*/ 340 w 793"/>
                <a:gd name="T19" fmla="*/ 397 h 511"/>
                <a:gd name="T20" fmla="*/ 283 w 793"/>
                <a:gd name="T21" fmla="*/ 397 h 511"/>
                <a:gd name="T22" fmla="*/ 283 w 793"/>
                <a:gd name="T23" fmla="*/ 340 h 511"/>
                <a:gd name="T24" fmla="*/ 0 w 793"/>
                <a:gd name="T25" fmla="*/ 340 h 511"/>
                <a:gd name="T26" fmla="*/ 0 w 793"/>
                <a:gd name="T27" fmla="*/ 284 h 511"/>
                <a:gd name="T28" fmla="*/ 56 w 793"/>
                <a:gd name="T29" fmla="*/ 284 h 511"/>
                <a:gd name="T30" fmla="*/ 56 w 793"/>
                <a:gd name="T31" fmla="*/ 227 h 511"/>
                <a:gd name="T32" fmla="*/ 113 w 793"/>
                <a:gd name="T33" fmla="*/ 227 h 511"/>
                <a:gd name="T34" fmla="*/ 113 w 793"/>
                <a:gd name="T35" fmla="*/ 170 h 511"/>
                <a:gd name="T36" fmla="*/ 56 w 793"/>
                <a:gd name="T37" fmla="*/ 170 h 511"/>
                <a:gd name="T38" fmla="*/ 56 w 793"/>
                <a:gd name="T39" fmla="*/ 57 h 511"/>
                <a:gd name="T40" fmla="*/ 113 w 793"/>
                <a:gd name="T41" fmla="*/ 57 h 511"/>
                <a:gd name="T42" fmla="*/ 113 w 793"/>
                <a:gd name="T43" fmla="*/ 0 h 511"/>
                <a:gd name="T44" fmla="*/ 283 w 793"/>
                <a:gd name="T45" fmla="*/ 0 h 511"/>
                <a:gd name="T46" fmla="*/ 283 w 793"/>
                <a:gd name="T47" fmla="*/ 114 h 511"/>
                <a:gd name="T48" fmla="*/ 397 w 793"/>
                <a:gd name="T49" fmla="*/ 114 h 511"/>
                <a:gd name="T50" fmla="*/ 397 w 793"/>
                <a:gd name="T51" fmla="*/ 170 h 511"/>
                <a:gd name="T52" fmla="*/ 453 w 793"/>
                <a:gd name="T53" fmla="*/ 170 h 511"/>
                <a:gd name="T54" fmla="*/ 453 w 793"/>
                <a:gd name="T55" fmla="*/ 284 h 511"/>
                <a:gd name="T56" fmla="*/ 680 w 793"/>
                <a:gd name="T57" fmla="*/ 284 h 511"/>
                <a:gd name="T58" fmla="*/ 680 w 793"/>
                <a:gd name="T59" fmla="*/ 340 h 511"/>
                <a:gd name="T60" fmla="*/ 793 w 793"/>
                <a:gd name="T61" fmla="*/ 34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11">
                  <a:moveTo>
                    <a:pt x="793" y="340"/>
                  </a:move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9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93DDF4D7-B358-433E-98A0-158E5CF76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109"/>
              <a:ext cx="851" cy="908"/>
            </a:xfrm>
            <a:custGeom>
              <a:avLst/>
              <a:gdLst>
                <a:gd name="T0" fmla="*/ 794 w 851"/>
                <a:gd name="T1" fmla="*/ 114 h 908"/>
                <a:gd name="T2" fmla="*/ 624 w 851"/>
                <a:gd name="T3" fmla="*/ 114 h 908"/>
                <a:gd name="T4" fmla="*/ 624 w 851"/>
                <a:gd name="T5" fmla="*/ 0 h 908"/>
                <a:gd name="T6" fmla="*/ 284 w 851"/>
                <a:gd name="T7" fmla="*/ 0 h 908"/>
                <a:gd name="T8" fmla="*/ 284 w 851"/>
                <a:gd name="T9" fmla="*/ 57 h 908"/>
                <a:gd name="T10" fmla="*/ 227 w 851"/>
                <a:gd name="T11" fmla="*/ 57 h 908"/>
                <a:gd name="T12" fmla="*/ 227 w 851"/>
                <a:gd name="T13" fmla="*/ 114 h 908"/>
                <a:gd name="T14" fmla="*/ 170 w 851"/>
                <a:gd name="T15" fmla="*/ 114 h 908"/>
                <a:gd name="T16" fmla="*/ 170 w 851"/>
                <a:gd name="T17" fmla="*/ 170 h 908"/>
                <a:gd name="T18" fmla="*/ 114 w 851"/>
                <a:gd name="T19" fmla="*/ 170 h 908"/>
                <a:gd name="T20" fmla="*/ 114 w 851"/>
                <a:gd name="T21" fmla="*/ 341 h 908"/>
                <a:gd name="T22" fmla="*/ 57 w 851"/>
                <a:gd name="T23" fmla="*/ 341 h 908"/>
                <a:gd name="T24" fmla="*/ 57 w 851"/>
                <a:gd name="T25" fmla="*/ 397 h 908"/>
                <a:gd name="T26" fmla="*/ 0 w 851"/>
                <a:gd name="T27" fmla="*/ 397 h 908"/>
                <a:gd name="T28" fmla="*/ 0 w 851"/>
                <a:gd name="T29" fmla="*/ 454 h 908"/>
                <a:gd name="T30" fmla="*/ 114 w 851"/>
                <a:gd name="T31" fmla="*/ 454 h 908"/>
                <a:gd name="T32" fmla="*/ 114 w 851"/>
                <a:gd name="T33" fmla="*/ 511 h 908"/>
                <a:gd name="T34" fmla="*/ 170 w 851"/>
                <a:gd name="T35" fmla="*/ 511 h 908"/>
                <a:gd name="T36" fmla="*/ 170 w 851"/>
                <a:gd name="T37" fmla="*/ 681 h 908"/>
                <a:gd name="T38" fmla="*/ 227 w 851"/>
                <a:gd name="T39" fmla="*/ 681 h 908"/>
                <a:gd name="T40" fmla="*/ 227 w 851"/>
                <a:gd name="T41" fmla="*/ 737 h 908"/>
                <a:gd name="T42" fmla="*/ 284 w 851"/>
                <a:gd name="T43" fmla="*/ 737 h 908"/>
                <a:gd name="T44" fmla="*/ 284 w 851"/>
                <a:gd name="T45" fmla="*/ 794 h 908"/>
                <a:gd name="T46" fmla="*/ 397 w 851"/>
                <a:gd name="T47" fmla="*/ 794 h 908"/>
                <a:gd name="T48" fmla="*/ 397 w 851"/>
                <a:gd name="T49" fmla="*/ 737 h 908"/>
                <a:gd name="T50" fmla="*/ 454 w 851"/>
                <a:gd name="T51" fmla="*/ 737 h 908"/>
                <a:gd name="T52" fmla="*/ 454 w 851"/>
                <a:gd name="T53" fmla="*/ 794 h 908"/>
                <a:gd name="T54" fmla="*/ 567 w 851"/>
                <a:gd name="T55" fmla="*/ 794 h 908"/>
                <a:gd name="T56" fmla="*/ 567 w 851"/>
                <a:gd name="T57" fmla="*/ 908 h 908"/>
                <a:gd name="T58" fmla="*/ 737 w 851"/>
                <a:gd name="T59" fmla="*/ 908 h 908"/>
                <a:gd name="T60" fmla="*/ 737 w 851"/>
                <a:gd name="T61" fmla="*/ 737 h 908"/>
                <a:gd name="T62" fmla="*/ 794 w 851"/>
                <a:gd name="T63" fmla="*/ 737 h 908"/>
                <a:gd name="T64" fmla="*/ 794 w 851"/>
                <a:gd name="T65" fmla="*/ 511 h 908"/>
                <a:gd name="T66" fmla="*/ 737 w 851"/>
                <a:gd name="T67" fmla="*/ 511 h 908"/>
                <a:gd name="T68" fmla="*/ 737 w 851"/>
                <a:gd name="T69" fmla="*/ 397 h 908"/>
                <a:gd name="T70" fmla="*/ 794 w 851"/>
                <a:gd name="T71" fmla="*/ 397 h 908"/>
                <a:gd name="T72" fmla="*/ 794 w 851"/>
                <a:gd name="T73" fmla="*/ 284 h 908"/>
                <a:gd name="T74" fmla="*/ 851 w 851"/>
                <a:gd name="T75" fmla="*/ 284 h 908"/>
                <a:gd name="T76" fmla="*/ 851 w 851"/>
                <a:gd name="T77" fmla="*/ 170 h 908"/>
                <a:gd name="T78" fmla="*/ 794 w 851"/>
                <a:gd name="T79" fmla="*/ 170 h 908"/>
                <a:gd name="T80" fmla="*/ 794 w 851"/>
                <a:gd name="T8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908">
                  <a:moveTo>
                    <a:pt x="794" y="114"/>
                  </a:moveTo>
                  <a:lnTo>
                    <a:pt x="624" y="11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679E66CD-0AF3-4F4B-87C6-ACCFA119E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5846"/>
              <a:ext cx="397" cy="341"/>
            </a:xfrm>
            <a:custGeom>
              <a:avLst/>
              <a:gdLst>
                <a:gd name="T0" fmla="*/ 0 w 397"/>
                <a:gd name="T1" fmla="*/ 57 h 341"/>
                <a:gd name="T2" fmla="*/ 0 w 397"/>
                <a:gd name="T3" fmla="*/ 227 h 341"/>
                <a:gd name="T4" fmla="*/ 56 w 397"/>
                <a:gd name="T5" fmla="*/ 227 h 341"/>
                <a:gd name="T6" fmla="*/ 56 w 397"/>
                <a:gd name="T7" fmla="*/ 341 h 341"/>
                <a:gd name="T8" fmla="*/ 227 w 397"/>
                <a:gd name="T9" fmla="*/ 341 h 341"/>
                <a:gd name="T10" fmla="*/ 227 w 397"/>
                <a:gd name="T11" fmla="*/ 284 h 341"/>
                <a:gd name="T12" fmla="*/ 397 w 397"/>
                <a:gd name="T13" fmla="*/ 284 h 341"/>
                <a:gd name="T14" fmla="*/ 397 w 397"/>
                <a:gd name="T15" fmla="*/ 171 h 341"/>
                <a:gd name="T16" fmla="*/ 283 w 397"/>
                <a:gd name="T17" fmla="*/ 171 h 341"/>
                <a:gd name="T18" fmla="*/ 283 w 397"/>
                <a:gd name="T19" fmla="*/ 57 h 341"/>
                <a:gd name="T20" fmla="*/ 170 w 397"/>
                <a:gd name="T21" fmla="*/ 57 h 341"/>
                <a:gd name="T22" fmla="*/ 170 w 397"/>
                <a:gd name="T23" fmla="*/ 0 h 341"/>
                <a:gd name="T24" fmla="*/ 113 w 397"/>
                <a:gd name="T25" fmla="*/ 0 h 341"/>
                <a:gd name="T26" fmla="*/ 113 w 397"/>
                <a:gd name="T27" fmla="*/ 57 h 341"/>
                <a:gd name="T28" fmla="*/ 0 w 397"/>
                <a:gd name="T29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57"/>
                  </a:move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4747C9F1-B495-4352-8F15-D97FA169E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826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84 w 454"/>
                <a:gd name="T3" fmla="*/ 170 h 510"/>
                <a:gd name="T4" fmla="*/ 114 w 454"/>
                <a:gd name="T5" fmla="*/ 170 h 510"/>
                <a:gd name="T6" fmla="*/ 114 w 454"/>
                <a:gd name="T7" fmla="*/ 227 h 510"/>
                <a:gd name="T8" fmla="*/ 57 w 454"/>
                <a:gd name="T9" fmla="*/ 227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453 h 510"/>
                <a:gd name="T16" fmla="*/ 57 w 454"/>
                <a:gd name="T17" fmla="*/ 453 h 510"/>
                <a:gd name="T18" fmla="*/ 57 w 454"/>
                <a:gd name="T19" fmla="*/ 510 h 510"/>
                <a:gd name="T20" fmla="*/ 114 w 454"/>
                <a:gd name="T21" fmla="*/ 510 h 510"/>
                <a:gd name="T22" fmla="*/ 114 w 454"/>
                <a:gd name="T23" fmla="*/ 453 h 510"/>
                <a:gd name="T24" fmla="*/ 170 w 454"/>
                <a:gd name="T25" fmla="*/ 453 h 510"/>
                <a:gd name="T26" fmla="*/ 170 w 454"/>
                <a:gd name="T27" fmla="*/ 397 h 510"/>
                <a:gd name="T28" fmla="*/ 227 w 454"/>
                <a:gd name="T29" fmla="*/ 397 h 510"/>
                <a:gd name="T30" fmla="*/ 227 w 454"/>
                <a:gd name="T31" fmla="*/ 340 h 510"/>
                <a:gd name="T32" fmla="*/ 284 w 454"/>
                <a:gd name="T33" fmla="*/ 340 h 510"/>
                <a:gd name="T34" fmla="*/ 284 w 454"/>
                <a:gd name="T35" fmla="*/ 283 h 510"/>
                <a:gd name="T36" fmla="*/ 454 w 454"/>
                <a:gd name="T37" fmla="*/ 283 h 510"/>
                <a:gd name="T38" fmla="*/ 454 w 454"/>
                <a:gd name="T39" fmla="*/ 0 h 510"/>
                <a:gd name="T40" fmla="*/ 284 w 454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84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A86EC427-E2BE-492C-8C17-19CCE988C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078" cy="1077"/>
            </a:xfrm>
            <a:custGeom>
              <a:avLst/>
              <a:gdLst>
                <a:gd name="T0" fmla="*/ 170 w 1078"/>
                <a:gd name="T1" fmla="*/ 226 h 1077"/>
                <a:gd name="T2" fmla="*/ 170 w 1078"/>
                <a:gd name="T3" fmla="*/ 340 h 1077"/>
                <a:gd name="T4" fmla="*/ 114 w 1078"/>
                <a:gd name="T5" fmla="*/ 340 h 1077"/>
                <a:gd name="T6" fmla="*/ 114 w 1078"/>
                <a:gd name="T7" fmla="*/ 396 h 1077"/>
                <a:gd name="T8" fmla="*/ 170 w 1078"/>
                <a:gd name="T9" fmla="*/ 396 h 1077"/>
                <a:gd name="T10" fmla="*/ 170 w 1078"/>
                <a:gd name="T11" fmla="*/ 510 h 1077"/>
                <a:gd name="T12" fmla="*/ 57 w 1078"/>
                <a:gd name="T13" fmla="*/ 510 h 1077"/>
                <a:gd name="T14" fmla="*/ 57 w 1078"/>
                <a:gd name="T15" fmla="*/ 567 h 1077"/>
                <a:gd name="T16" fmla="*/ 0 w 1078"/>
                <a:gd name="T17" fmla="*/ 567 h 1077"/>
                <a:gd name="T18" fmla="*/ 0 w 1078"/>
                <a:gd name="T19" fmla="*/ 793 h 1077"/>
                <a:gd name="T20" fmla="*/ 57 w 1078"/>
                <a:gd name="T21" fmla="*/ 793 h 1077"/>
                <a:gd name="T22" fmla="*/ 57 w 1078"/>
                <a:gd name="T23" fmla="*/ 963 h 1077"/>
                <a:gd name="T24" fmla="*/ 284 w 1078"/>
                <a:gd name="T25" fmla="*/ 963 h 1077"/>
                <a:gd name="T26" fmla="*/ 284 w 1078"/>
                <a:gd name="T27" fmla="*/ 907 h 1077"/>
                <a:gd name="T28" fmla="*/ 340 w 1078"/>
                <a:gd name="T29" fmla="*/ 907 h 1077"/>
                <a:gd name="T30" fmla="*/ 340 w 1078"/>
                <a:gd name="T31" fmla="*/ 793 h 1077"/>
                <a:gd name="T32" fmla="*/ 397 w 1078"/>
                <a:gd name="T33" fmla="*/ 793 h 1077"/>
                <a:gd name="T34" fmla="*/ 397 w 1078"/>
                <a:gd name="T35" fmla="*/ 907 h 1077"/>
                <a:gd name="T36" fmla="*/ 511 w 1078"/>
                <a:gd name="T37" fmla="*/ 907 h 1077"/>
                <a:gd name="T38" fmla="*/ 511 w 1078"/>
                <a:gd name="T39" fmla="*/ 1020 h 1077"/>
                <a:gd name="T40" fmla="*/ 624 w 1078"/>
                <a:gd name="T41" fmla="*/ 1020 h 1077"/>
                <a:gd name="T42" fmla="*/ 624 w 1078"/>
                <a:gd name="T43" fmla="*/ 1077 h 1077"/>
                <a:gd name="T44" fmla="*/ 681 w 1078"/>
                <a:gd name="T45" fmla="*/ 1077 h 1077"/>
                <a:gd name="T46" fmla="*/ 681 w 1078"/>
                <a:gd name="T47" fmla="*/ 1020 h 1077"/>
                <a:gd name="T48" fmla="*/ 737 w 1078"/>
                <a:gd name="T49" fmla="*/ 1020 h 1077"/>
                <a:gd name="T50" fmla="*/ 737 w 1078"/>
                <a:gd name="T51" fmla="*/ 793 h 1077"/>
                <a:gd name="T52" fmla="*/ 794 w 1078"/>
                <a:gd name="T53" fmla="*/ 793 h 1077"/>
                <a:gd name="T54" fmla="*/ 794 w 1078"/>
                <a:gd name="T55" fmla="*/ 737 h 1077"/>
                <a:gd name="T56" fmla="*/ 851 w 1078"/>
                <a:gd name="T57" fmla="*/ 737 h 1077"/>
                <a:gd name="T58" fmla="*/ 851 w 1078"/>
                <a:gd name="T59" fmla="*/ 793 h 1077"/>
                <a:gd name="T60" fmla="*/ 907 w 1078"/>
                <a:gd name="T61" fmla="*/ 793 h 1077"/>
                <a:gd name="T62" fmla="*/ 907 w 1078"/>
                <a:gd name="T63" fmla="*/ 737 h 1077"/>
                <a:gd name="T64" fmla="*/ 964 w 1078"/>
                <a:gd name="T65" fmla="*/ 737 h 1077"/>
                <a:gd name="T66" fmla="*/ 964 w 1078"/>
                <a:gd name="T67" fmla="*/ 623 h 1077"/>
                <a:gd name="T68" fmla="*/ 1021 w 1078"/>
                <a:gd name="T69" fmla="*/ 623 h 1077"/>
                <a:gd name="T70" fmla="*/ 1021 w 1078"/>
                <a:gd name="T71" fmla="*/ 567 h 1077"/>
                <a:gd name="T72" fmla="*/ 1078 w 1078"/>
                <a:gd name="T73" fmla="*/ 567 h 1077"/>
                <a:gd name="T74" fmla="*/ 1078 w 1078"/>
                <a:gd name="T75" fmla="*/ 510 h 1077"/>
                <a:gd name="T76" fmla="*/ 1021 w 1078"/>
                <a:gd name="T77" fmla="*/ 510 h 1077"/>
                <a:gd name="T78" fmla="*/ 1021 w 1078"/>
                <a:gd name="T79" fmla="*/ 453 h 1077"/>
                <a:gd name="T80" fmla="*/ 1078 w 1078"/>
                <a:gd name="T81" fmla="*/ 453 h 1077"/>
                <a:gd name="T82" fmla="*/ 1078 w 1078"/>
                <a:gd name="T83" fmla="*/ 283 h 1077"/>
                <a:gd name="T84" fmla="*/ 1021 w 1078"/>
                <a:gd name="T85" fmla="*/ 283 h 1077"/>
                <a:gd name="T86" fmla="*/ 1021 w 1078"/>
                <a:gd name="T87" fmla="*/ 226 h 1077"/>
                <a:gd name="T88" fmla="*/ 964 w 1078"/>
                <a:gd name="T89" fmla="*/ 226 h 1077"/>
                <a:gd name="T90" fmla="*/ 964 w 1078"/>
                <a:gd name="T91" fmla="*/ 283 h 1077"/>
                <a:gd name="T92" fmla="*/ 794 w 1078"/>
                <a:gd name="T93" fmla="*/ 283 h 1077"/>
                <a:gd name="T94" fmla="*/ 794 w 1078"/>
                <a:gd name="T95" fmla="*/ 340 h 1077"/>
                <a:gd name="T96" fmla="*/ 737 w 1078"/>
                <a:gd name="T97" fmla="*/ 340 h 1077"/>
                <a:gd name="T98" fmla="*/ 737 w 1078"/>
                <a:gd name="T99" fmla="*/ 113 h 1077"/>
                <a:gd name="T100" fmla="*/ 681 w 1078"/>
                <a:gd name="T101" fmla="*/ 113 h 1077"/>
                <a:gd name="T102" fmla="*/ 681 w 1078"/>
                <a:gd name="T103" fmla="*/ 56 h 1077"/>
                <a:gd name="T104" fmla="*/ 624 w 1078"/>
                <a:gd name="T105" fmla="*/ 56 h 1077"/>
                <a:gd name="T106" fmla="*/ 624 w 1078"/>
                <a:gd name="T107" fmla="*/ 0 h 1077"/>
                <a:gd name="T108" fmla="*/ 567 w 1078"/>
                <a:gd name="T109" fmla="*/ 0 h 1077"/>
                <a:gd name="T110" fmla="*/ 567 w 1078"/>
                <a:gd name="T111" fmla="*/ 56 h 1077"/>
                <a:gd name="T112" fmla="*/ 511 w 1078"/>
                <a:gd name="T113" fmla="*/ 56 h 1077"/>
                <a:gd name="T114" fmla="*/ 511 w 1078"/>
                <a:gd name="T115" fmla="*/ 113 h 1077"/>
                <a:gd name="T116" fmla="*/ 454 w 1078"/>
                <a:gd name="T117" fmla="*/ 113 h 1077"/>
                <a:gd name="T118" fmla="*/ 454 w 1078"/>
                <a:gd name="T119" fmla="*/ 170 h 1077"/>
                <a:gd name="T120" fmla="*/ 397 w 1078"/>
                <a:gd name="T121" fmla="*/ 170 h 1077"/>
                <a:gd name="T122" fmla="*/ 397 w 1078"/>
                <a:gd name="T123" fmla="*/ 226 h 1077"/>
                <a:gd name="T124" fmla="*/ 170 w 1078"/>
                <a:gd name="T125" fmla="*/ 22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8" h="1077">
                  <a:moveTo>
                    <a:pt x="170" y="226"/>
                  </a:moveTo>
                  <a:lnTo>
                    <a:pt x="170" y="340"/>
                  </a:lnTo>
                  <a:lnTo>
                    <a:pt x="114" y="340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963"/>
                  </a:lnTo>
                  <a:lnTo>
                    <a:pt x="284" y="963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397" y="793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11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23"/>
                  </a:lnTo>
                  <a:lnTo>
                    <a:pt x="1021" y="623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17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7F3D4151-BD73-49A3-B697-871AEF71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821"/>
              <a:ext cx="567" cy="397"/>
            </a:xfrm>
            <a:custGeom>
              <a:avLst/>
              <a:gdLst>
                <a:gd name="T0" fmla="*/ 397 w 567"/>
                <a:gd name="T1" fmla="*/ 397 h 397"/>
                <a:gd name="T2" fmla="*/ 340 w 567"/>
                <a:gd name="T3" fmla="*/ 397 h 397"/>
                <a:gd name="T4" fmla="*/ 340 w 567"/>
                <a:gd name="T5" fmla="*/ 283 h 397"/>
                <a:gd name="T6" fmla="*/ 284 w 567"/>
                <a:gd name="T7" fmla="*/ 283 h 397"/>
                <a:gd name="T8" fmla="*/ 284 w 567"/>
                <a:gd name="T9" fmla="*/ 226 h 397"/>
                <a:gd name="T10" fmla="*/ 227 w 567"/>
                <a:gd name="T11" fmla="*/ 226 h 397"/>
                <a:gd name="T12" fmla="*/ 227 w 567"/>
                <a:gd name="T13" fmla="*/ 283 h 397"/>
                <a:gd name="T14" fmla="*/ 57 w 567"/>
                <a:gd name="T15" fmla="*/ 283 h 397"/>
                <a:gd name="T16" fmla="*/ 57 w 567"/>
                <a:gd name="T17" fmla="*/ 226 h 397"/>
                <a:gd name="T18" fmla="*/ 0 w 567"/>
                <a:gd name="T19" fmla="*/ 226 h 397"/>
                <a:gd name="T20" fmla="*/ 0 w 567"/>
                <a:gd name="T21" fmla="*/ 170 h 397"/>
                <a:gd name="T22" fmla="*/ 57 w 567"/>
                <a:gd name="T23" fmla="*/ 170 h 397"/>
                <a:gd name="T24" fmla="*/ 57 w 567"/>
                <a:gd name="T25" fmla="*/ 113 h 397"/>
                <a:gd name="T26" fmla="*/ 397 w 567"/>
                <a:gd name="T27" fmla="*/ 113 h 397"/>
                <a:gd name="T28" fmla="*/ 397 w 567"/>
                <a:gd name="T29" fmla="*/ 56 h 397"/>
                <a:gd name="T30" fmla="*/ 454 w 567"/>
                <a:gd name="T31" fmla="*/ 56 h 397"/>
                <a:gd name="T32" fmla="*/ 454 w 567"/>
                <a:gd name="T33" fmla="*/ 0 h 397"/>
                <a:gd name="T34" fmla="*/ 567 w 567"/>
                <a:gd name="T35" fmla="*/ 0 h 397"/>
                <a:gd name="T36" fmla="*/ 567 w 567"/>
                <a:gd name="T37" fmla="*/ 170 h 397"/>
                <a:gd name="T38" fmla="*/ 511 w 567"/>
                <a:gd name="T39" fmla="*/ 170 h 397"/>
                <a:gd name="T40" fmla="*/ 511 w 567"/>
                <a:gd name="T41" fmla="*/ 226 h 397"/>
                <a:gd name="T42" fmla="*/ 567 w 567"/>
                <a:gd name="T43" fmla="*/ 226 h 397"/>
                <a:gd name="T44" fmla="*/ 567 w 567"/>
                <a:gd name="T45" fmla="*/ 340 h 397"/>
                <a:gd name="T46" fmla="*/ 454 w 567"/>
                <a:gd name="T47" fmla="*/ 340 h 397"/>
                <a:gd name="T48" fmla="*/ 454 w 567"/>
                <a:gd name="T49" fmla="*/ 397 h 397"/>
                <a:gd name="T50" fmla="*/ 397 w 567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397">
                  <a:moveTo>
                    <a:pt x="397" y="397"/>
                  </a:moveTo>
                  <a:lnTo>
                    <a:pt x="340" y="39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D6772C50-E981-40D0-BFA9-77F136344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614"/>
              <a:ext cx="284" cy="284"/>
            </a:xfrm>
            <a:custGeom>
              <a:avLst/>
              <a:gdLst>
                <a:gd name="T0" fmla="*/ 57 w 284"/>
                <a:gd name="T1" fmla="*/ 0 h 284"/>
                <a:gd name="T2" fmla="*/ 57 w 284"/>
                <a:gd name="T3" fmla="*/ 114 h 284"/>
                <a:gd name="T4" fmla="*/ 0 w 284"/>
                <a:gd name="T5" fmla="*/ 114 h 284"/>
                <a:gd name="T6" fmla="*/ 0 w 284"/>
                <a:gd name="T7" fmla="*/ 227 h 284"/>
                <a:gd name="T8" fmla="*/ 57 w 284"/>
                <a:gd name="T9" fmla="*/ 227 h 284"/>
                <a:gd name="T10" fmla="*/ 57 w 284"/>
                <a:gd name="T11" fmla="*/ 284 h 284"/>
                <a:gd name="T12" fmla="*/ 227 w 284"/>
                <a:gd name="T13" fmla="*/ 284 h 284"/>
                <a:gd name="T14" fmla="*/ 227 w 284"/>
                <a:gd name="T15" fmla="*/ 57 h 284"/>
                <a:gd name="T16" fmla="*/ 284 w 284"/>
                <a:gd name="T17" fmla="*/ 57 h 284"/>
                <a:gd name="T18" fmla="*/ 284 w 284"/>
                <a:gd name="T19" fmla="*/ 0 h 284"/>
                <a:gd name="T20" fmla="*/ 57 w 284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B2F48C12-04D3-47B9-955F-E09D08C10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444"/>
              <a:ext cx="567" cy="624"/>
            </a:xfrm>
            <a:custGeom>
              <a:avLst/>
              <a:gdLst>
                <a:gd name="T0" fmla="*/ 0 w 567"/>
                <a:gd name="T1" fmla="*/ 397 h 624"/>
                <a:gd name="T2" fmla="*/ 57 w 567"/>
                <a:gd name="T3" fmla="*/ 397 h 624"/>
                <a:gd name="T4" fmla="*/ 57 w 567"/>
                <a:gd name="T5" fmla="*/ 454 h 624"/>
                <a:gd name="T6" fmla="*/ 113 w 567"/>
                <a:gd name="T7" fmla="*/ 454 h 624"/>
                <a:gd name="T8" fmla="*/ 113 w 567"/>
                <a:gd name="T9" fmla="*/ 567 h 624"/>
                <a:gd name="T10" fmla="*/ 170 w 567"/>
                <a:gd name="T11" fmla="*/ 567 h 624"/>
                <a:gd name="T12" fmla="*/ 170 w 567"/>
                <a:gd name="T13" fmla="*/ 624 h 624"/>
                <a:gd name="T14" fmla="*/ 284 w 567"/>
                <a:gd name="T15" fmla="*/ 624 h 624"/>
                <a:gd name="T16" fmla="*/ 284 w 567"/>
                <a:gd name="T17" fmla="*/ 567 h 624"/>
                <a:gd name="T18" fmla="*/ 397 w 567"/>
                <a:gd name="T19" fmla="*/ 567 h 624"/>
                <a:gd name="T20" fmla="*/ 397 w 567"/>
                <a:gd name="T21" fmla="*/ 624 h 624"/>
                <a:gd name="T22" fmla="*/ 567 w 567"/>
                <a:gd name="T23" fmla="*/ 624 h 624"/>
                <a:gd name="T24" fmla="*/ 567 w 567"/>
                <a:gd name="T25" fmla="*/ 511 h 624"/>
                <a:gd name="T26" fmla="*/ 397 w 567"/>
                <a:gd name="T27" fmla="*/ 511 h 624"/>
                <a:gd name="T28" fmla="*/ 397 w 567"/>
                <a:gd name="T29" fmla="*/ 454 h 624"/>
                <a:gd name="T30" fmla="*/ 454 w 567"/>
                <a:gd name="T31" fmla="*/ 454 h 624"/>
                <a:gd name="T32" fmla="*/ 454 w 567"/>
                <a:gd name="T33" fmla="*/ 397 h 624"/>
                <a:gd name="T34" fmla="*/ 397 w 567"/>
                <a:gd name="T35" fmla="*/ 397 h 624"/>
                <a:gd name="T36" fmla="*/ 397 w 567"/>
                <a:gd name="T37" fmla="*/ 341 h 624"/>
                <a:gd name="T38" fmla="*/ 340 w 567"/>
                <a:gd name="T39" fmla="*/ 341 h 624"/>
                <a:gd name="T40" fmla="*/ 340 w 567"/>
                <a:gd name="T41" fmla="*/ 227 h 624"/>
                <a:gd name="T42" fmla="*/ 284 w 567"/>
                <a:gd name="T43" fmla="*/ 227 h 624"/>
                <a:gd name="T44" fmla="*/ 284 w 567"/>
                <a:gd name="T45" fmla="*/ 114 h 624"/>
                <a:gd name="T46" fmla="*/ 170 w 567"/>
                <a:gd name="T47" fmla="*/ 114 h 624"/>
                <a:gd name="T48" fmla="*/ 170 w 567"/>
                <a:gd name="T49" fmla="*/ 0 h 624"/>
                <a:gd name="T50" fmla="*/ 113 w 567"/>
                <a:gd name="T51" fmla="*/ 0 h 624"/>
                <a:gd name="T52" fmla="*/ 113 w 567"/>
                <a:gd name="T53" fmla="*/ 114 h 624"/>
                <a:gd name="T54" fmla="*/ 57 w 567"/>
                <a:gd name="T55" fmla="*/ 114 h 624"/>
                <a:gd name="T56" fmla="*/ 57 w 567"/>
                <a:gd name="T57" fmla="*/ 227 h 624"/>
                <a:gd name="T58" fmla="*/ 0 w 567"/>
                <a:gd name="T59" fmla="*/ 227 h 624"/>
                <a:gd name="T60" fmla="*/ 0 w 567"/>
                <a:gd name="T6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24">
                  <a:moveTo>
                    <a:pt x="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AE30D2AB-FBBC-47F5-BF02-8EB32DF83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454" cy="624"/>
            </a:xfrm>
            <a:custGeom>
              <a:avLst/>
              <a:gdLst>
                <a:gd name="T0" fmla="*/ 227 w 454"/>
                <a:gd name="T1" fmla="*/ 624 h 624"/>
                <a:gd name="T2" fmla="*/ 227 w 454"/>
                <a:gd name="T3" fmla="*/ 511 h 624"/>
                <a:gd name="T4" fmla="*/ 57 w 454"/>
                <a:gd name="T5" fmla="*/ 511 h 624"/>
                <a:gd name="T6" fmla="*/ 57 w 454"/>
                <a:gd name="T7" fmla="*/ 454 h 624"/>
                <a:gd name="T8" fmla="*/ 114 w 454"/>
                <a:gd name="T9" fmla="*/ 454 h 624"/>
                <a:gd name="T10" fmla="*/ 114 w 454"/>
                <a:gd name="T11" fmla="*/ 397 h 624"/>
                <a:gd name="T12" fmla="*/ 57 w 454"/>
                <a:gd name="T13" fmla="*/ 397 h 624"/>
                <a:gd name="T14" fmla="*/ 57 w 454"/>
                <a:gd name="T15" fmla="*/ 341 h 624"/>
                <a:gd name="T16" fmla="*/ 0 w 454"/>
                <a:gd name="T17" fmla="*/ 341 h 624"/>
                <a:gd name="T18" fmla="*/ 0 w 454"/>
                <a:gd name="T19" fmla="*/ 227 h 624"/>
                <a:gd name="T20" fmla="*/ 57 w 454"/>
                <a:gd name="T21" fmla="*/ 227 h 624"/>
                <a:gd name="T22" fmla="*/ 57 w 454"/>
                <a:gd name="T23" fmla="*/ 284 h 624"/>
                <a:gd name="T24" fmla="*/ 114 w 454"/>
                <a:gd name="T25" fmla="*/ 284 h 624"/>
                <a:gd name="T26" fmla="*/ 114 w 454"/>
                <a:gd name="T27" fmla="*/ 227 h 624"/>
                <a:gd name="T28" fmla="*/ 170 w 454"/>
                <a:gd name="T29" fmla="*/ 227 h 624"/>
                <a:gd name="T30" fmla="*/ 170 w 454"/>
                <a:gd name="T31" fmla="*/ 0 h 624"/>
                <a:gd name="T32" fmla="*/ 227 w 454"/>
                <a:gd name="T33" fmla="*/ 0 h 624"/>
                <a:gd name="T34" fmla="*/ 227 w 454"/>
                <a:gd name="T35" fmla="*/ 57 h 624"/>
                <a:gd name="T36" fmla="*/ 284 w 454"/>
                <a:gd name="T37" fmla="*/ 57 h 624"/>
                <a:gd name="T38" fmla="*/ 284 w 454"/>
                <a:gd name="T39" fmla="*/ 114 h 624"/>
                <a:gd name="T40" fmla="*/ 340 w 454"/>
                <a:gd name="T41" fmla="*/ 114 h 624"/>
                <a:gd name="T42" fmla="*/ 340 w 454"/>
                <a:gd name="T43" fmla="*/ 397 h 624"/>
                <a:gd name="T44" fmla="*/ 454 w 454"/>
                <a:gd name="T45" fmla="*/ 397 h 624"/>
                <a:gd name="T46" fmla="*/ 454 w 454"/>
                <a:gd name="T47" fmla="*/ 511 h 624"/>
                <a:gd name="T48" fmla="*/ 340 w 454"/>
                <a:gd name="T49" fmla="*/ 511 h 624"/>
                <a:gd name="T50" fmla="*/ 340 w 454"/>
                <a:gd name="T51" fmla="*/ 567 h 624"/>
                <a:gd name="T52" fmla="*/ 284 w 454"/>
                <a:gd name="T53" fmla="*/ 567 h 624"/>
                <a:gd name="T54" fmla="*/ 284 w 454"/>
                <a:gd name="T55" fmla="*/ 624 h 624"/>
                <a:gd name="T56" fmla="*/ 227 w 454"/>
                <a:gd name="T5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624">
                  <a:moveTo>
                    <a:pt x="227" y="624"/>
                  </a:move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22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F7F6CFEE-46B7-41C0-9ABE-E110D6F81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841"/>
              <a:ext cx="511" cy="851"/>
            </a:xfrm>
            <a:custGeom>
              <a:avLst/>
              <a:gdLst>
                <a:gd name="T0" fmla="*/ 511 w 511"/>
                <a:gd name="T1" fmla="*/ 227 h 851"/>
                <a:gd name="T2" fmla="*/ 511 w 511"/>
                <a:gd name="T3" fmla="*/ 340 h 851"/>
                <a:gd name="T4" fmla="*/ 397 w 511"/>
                <a:gd name="T5" fmla="*/ 340 h 851"/>
                <a:gd name="T6" fmla="*/ 397 w 511"/>
                <a:gd name="T7" fmla="*/ 511 h 851"/>
                <a:gd name="T8" fmla="*/ 284 w 511"/>
                <a:gd name="T9" fmla="*/ 511 h 851"/>
                <a:gd name="T10" fmla="*/ 284 w 511"/>
                <a:gd name="T11" fmla="*/ 681 h 851"/>
                <a:gd name="T12" fmla="*/ 340 w 511"/>
                <a:gd name="T13" fmla="*/ 681 h 851"/>
                <a:gd name="T14" fmla="*/ 340 w 511"/>
                <a:gd name="T15" fmla="*/ 737 h 851"/>
                <a:gd name="T16" fmla="*/ 397 w 511"/>
                <a:gd name="T17" fmla="*/ 737 h 851"/>
                <a:gd name="T18" fmla="*/ 397 w 511"/>
                <a:gd name="T19" fmla="*/ 794 h 851"/>
                <a:gd name="T20" fmla="*/ 284 w 511"/>
                <a:gd name="T21" fmla="*/ 794 h 851"/>
                <a:gd name="T22" fmla="*/ 284 w 511"/>
                <a:gd name="T23" fmla="*/ 851 h 851"/>
                <a:gd name="T24" fmla="*/ 170 w 511"/>
                <a:gd name="T25" fmla="*/ 851 h 851"/>
                <a:gd name="T26" fmla="*/ 170 w 511"/>
                <a:gd name="T27" fmla="*/ 794 h 851"/>
                <a:gd name="T28" fmla="*/ 114 w 511"/>
                <a:gd name="T29" fmla="*/ 794 h 851"/>
                <a:gd name="T30" fmla="*/ 114 w 511"/>
                <a:gd name="T31" fmla="*/ 737 h 851"/>
                <a:gd name="T32" fmla="*/ 57 w 511"/>
                <a:gd name="T33" fmla="*/ 737 h 851"/>
                <a:gd name="T34" fmla="*/ 57 w 511"/>
                <a:gd name="T35" fmla="*/ 681 h 851"/>
                <a:gd name="T36" fmla="*/ 114 w 511"/>
                <a:gd name="T37" fmla="*/ 681 h 851"/>
                <a:gd name="T38" fmla="*/ 114 w 511"/>
                <a:gd name="T39" fmla="*/ 567 h 851"/>
                <a:gd name="T40" fmla="*/ 57 w 511"/>
                <a:gd name="T41" fmla="*/ 567 h 851"/>
                <a:gd name="T42" fmla="*/ 57 w 511"/>
                <a:gd name="T43" fmla="*/ 397 h 851"/>
                <a:gd name="T44" fmla="*/ 0 w 511"/>
                <a:gd name="T45" fmla="*/ 397 h 851"/>
                <a:gd name="T46" fmla="*/ 0 w 511"/>
                <a:gd name="T47" fmla="*/ 340 h 851"/>
                <a:gd name="T48" fmla="*/ 57 w 511"/>
                <a:gd name="T49" fmla="*/ 340 h 851"/>
                <a:gd name="T50" fmla="*/ 57 w 511"/>
                <a:gd name="T51" fmla="*/ 284 h 851"/>
                <a:gd name="T52" fmla="*/ 114 w 511"/>
                <a:gd name="T53" fmla="*/ 284 h 851"/>
                <a:gd name="T54" fmla="*/ 114 w 511"/>
                <a:gd name="T55" fmla="*/ 227 h 851"/>
                <a:gd name="T56" fmla="*/ 170 w 511"/>
                <a:gd name="T57" fmla="*/ 227 h 851"/>
                <a:gd name="T58" fmla="*/ 170 w 511"/>
                <a:gd name="T59" fmla="*/ 57 h 851"/>
                <a:gd name="T60" fmla="*/ 227 w 511"/>
                <a:gd name="T61" fmla="*/ 57 h 851"/>
                <a:gd name="T62" fmla="*/ 227 w 511"/>
                <a:gd name="T63" fmla="*/ 0 h 851"/>
                <a:gd name="T64" fmla="*/ 284 w 511"/>
                <a:gd name="T65" fmla="*/ 0 h 851"/>
                <a:gd name="T66" fmla="*/ 284 w 511"/>
                <a:gd name="T67" fmla="*/ 57 h 851"/>
                <a:gd name="T68" fmla="*/ 340 w 511"/>
                <a:gd name="T69" fmla="*/ 57 h 851"/>
                <a:gd name="T70" fmla="*/ 340 w 511"/>
                <a:gd name="T71" fmla="*/ 170 h 851"/>
                <a:gd name="T72" fmla="*/ 397 w 511"/>
                <a:gd name="T73" fmla="*/ 170 h 851"/>
                <a:gd name="T74" fmla="*/ 397 w 511"/>
                <a:gd name="T75" fmla="*/ 227 h 851"/>
                <a:gd name="T76" fmla="*/ 511 w 511"/>
                <a:gd name="T77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851">
                  <a:moveTo>
                    <a:pt x="511" y="227"/>
                  </a:moveTo>
                  <a:lnTo>
                    <a:pt x="511" y="340"/>
                  </a:lnTo>
                  <a:lnTo>
                    <a:pt x="397" y="340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5928D41D-34A9-4812-BFEA-67368803A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352"/>
              <a:ext cx="737" cy="737"/>
            </a:xfrm>
            <a:custGeom>
              <a:avLst/>
              <a:gdLst>
                <a:gd name="T0" fmla="*/ 284 w 737"/>
                <a:gd name="T1" fmla="*/ 0 h 737"/>
                <a:gd name="T2" fmla="*/ 114 w 737"/>
                <a:gd name="T3" fmla="*/ 0 h 737"/>
                <a:gd name="T4" fmla="*/ 114 w 737"/>
                <a:gd name="T5" fmla="*/ 170 h 737"/>
                <a:gd name="T6" fmla="*/ 170 w 737"/>
                <a:gd name="T7" fmla="*/ 170 h 737"/>
                <a:gd name="T8" fmla="*/ 170 w 737"/>
                <a:gd name="T9" fmla="*/ 226 h 737"/>
                <a:gd name="T10" fmla="*/ 227 w 737"/>
                <a:gd name="T11" fmla="*/ 226 h 737"/>
                <a:gd name="T12" fmla="*/ 227 w 737"/>
                <a:gd name="T13" fmla="*/ 283 h 737"/>
                <a:gd name="T14" fmla="*/ 114 w 737"/>
                <a:gd name="T15" fmla="*/ 283 h 737"/>
                <a:gd name="T16" fmla="*/ 114 w 737"/>
                <a:gd name="T17" fmla="*/ 340 h 737"/>
                <a:gd name="T18" fmla="*/ 0 w 737"/>
                <a:gd name="T19" fmla="*/ 340 h 737"/>
                <a:gd name="T20" fmla="*/ 0 w 737"/>
                <a:gd name="T21" fmla="*/ 396 h 737"/>
                <a:gd name="T22" fmla="*/ 57 w 737"/>
                <a:gd name="T23" fmla="*/ 396 h 737"/>
                <a:gd name="T24" fmla="*/ 57 w 737"/>
                <a:gd name="T25" fmla="*/ 453 h 737"/>
                <a:gd name="T26" fmla="*/ 227 w 737"/>
                <a:gd name="T27" fmla="*/ 453 h 737"/>
                <a:gd name="T28" fmla="*/ 227 w 737"/>
                <a:gd name="T29" fmla="*/ 567 h 737"/>
                <a:gd name="T30" fmla="*/ 341 w 737"/>
                <a:gd name="T31" fmla="*/ 567 h 737"/>
                <a:gd name="T32" fmla="*/ 341 w 737"/>
                <a:gd name="T33" fmla="*/ 623 h 737"/>
                <a:gd name="T34" fmla="*/ 397 w 737"/>
                <a:gd name="T35" fmla="*/ 623 h 737"/>
                <a:gd name="T36" fmla="*/ 397 w 737"/>
                <a:gd name="T37" fmla="*/ 737 h 737"/>
                <a:gd name="T38" fmla="*/ 624 w 737"/>
                <a:gd name="T39" fmla="*/ 737 h 737"/>
                <a:gd name="T40" fmla="*/ 624 w 737"/>
                <a:gd name="T41" fmla="*/ 680 h 737"/>
                <a:gd name="T42" fmla="*/ 567 w 737"/>
                <a:gd name="T43" fmla="*/ 680 h 737"/>
                <a:gd name="T44" fmla="*/ 567 w 737"/>
                <a:gd name="T45" fmla="*/ 623 h 737"/>
                <a:gd name="T46" fmla="*/ 681 w 737"/>
                <a:gd name="T47" fmla="*/ 623 h 737"/>
                <a:gd name="T48" fmla="*/ 681 w 737"/>
                <a:gd name="T49" fmla="*/ 453 h 737"/>
                <a:gd name="T50" fmla="*/ 737 w 737"/>
                <a:gd name="T51" fmla="*/ 453 h 737"/>
                <a:gd name="T52" fmla="*/ 737 w 737"/>
                <a:gd name="T53" fmla="*/ 226 h 737"/>
                <a:gd name="T54" fmla="*/ 624 w 737"/>
                <a:gd name="T55" fmla="*/ 226 h 737"/>
                <a:gd name="T56" fmla="*/ 624 w 737"/>
                <a:gd name="T57" fmla="*/ 283 h 737"/>
                <a:gd name="T58" fmla="*/ 511 w 737"/>
                <a:gd name="T59" fmla="*/ 283 h 737"/>
                <a:gd name="T60" fmla="*/ 511 w 737"/>
                <a:gd name="T61" fmla="*/ 170 h 737"/>
                <a:gd name="T62" fmla="*/ 227 w 737"/>
                <a:gd name="T63" fmla="*/ 170 h 737"/>
                <a:gd name="T64" fmla="*/ 227 w 737"/>
                <a:gd name="T65" fmla="*/ 113 h 737"/>
                <a:gd name="T66" fmla="*/ 284 w 737"/>
                <a:gd name="T67" fmla="*/ 113 h 737"/>
                <a:gd name="T68" fmla="*/ 284 w 737"/>
                <a:gd name="T6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737">
                  <a:moveTo>
                    <a:pt x="284" y="0"/>
                  </a:moveTo>
                  <a:lnTo>
                    <a:pt x="114" y="0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1" y="623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D8CCA503-8227-4B8A-98F3-99D58B12E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011"/>
              <a:ext cx="964" cy="851"/>
            </a:xfrm>
            <a:custGeom>
              <a:avLst/>
              <a:gdLst>
                <a:gd name="T0" fmla="*/ 510 w 964"/>
                <a:gd name="T1" fmla="*/ 57 h 851"/>
                <a:gd name="T2" fmla="*/ 227 w 964"/>
                <a:gd name="T3" fmla="*/ 57 h 851"/>
                <a:gd name="T4" fmla="*/ 227 w 964"/>
                <a:gd name="T5" fmla="*/ 0 h 851"/>
                <a:gd name="T6" fmla="*/ 114 w 964"/>
                <a:gd name="T7" fmla="*/ 0 h 851"/>
                <a:gd name="T8" fmla="*/ 114 w 964"/>
                <a:gd name="T9" fmla="*/ 170 h 851"/>
                <a:gd name="T10" fmla="*/ 0 w 964"/>
                <a:gd name="T11" fmla="*/ 170 h 851"/>
                <a:gd name="T12" fmla="*/ 0 w 964"/>
                <a:gd name="T13" fmla="*/ 341 h 851"/>
                <a:gd name="T14" fmla="*/ 57 w 964"/>
                <a:gd name="T15" fmla="*/ 341 h 851"/>
                <a:gd name="T16" fmla="*/ 57 w 964"/>
                <a:gd name="T17" fmla="*/ 454 h 851"/>
                <a:gd name="T18" fmla="*/ 0 w 964"/>
                <a:gd name="T19" fmla="*/ 454 h 851"/>
                <a:gd name="T20" fmla="*/ 0 w 964"/>
                <a:gd name="T21" fmla="*/ 511 h 851"/>
                <a:gd name="T22" fmla="*/ 284 w 964"/>
                <a:gd name="T23" fmla="*/ 511 h 851"/>
                <a:gd name="T24" fmla="*/ 284 w 964"/>
                <a:gd name="T25" fmla="*/ 624 h 851"/>
                <a:gd name="T26" fmla="*/ 397 w 964"/>
                <a:gd name="T27" fmla="*/ 624 h 851"/>
                <a:gd name="T28" fmla="*/ 397 w 964"/>
                <a:gd name="T29" fmla="*/ 567 h 851"/>
                <a:gd name="T30" fmla="*/ 510 w 964"/>
                <a:gd name="T31" fmla="*/ 567 h 851"/>
                <a:gd name="T32" fmla="*/ 510 w 964"/>
                <a:gd name="T33" fmla="*/ 737 h 851"/>
                <a:gd name="T34" fmla="*/ 624 w 964"/>
                <a:gd name="T35" fmla="*/ 737 h 851"/>
                <a:gd name="T36" fmla="*/ 624 w 964"/>
                <a:gd name="T37" fmla="*/ 794 h 851"/>
                <a:gd name="T38" fmla="*/ 681 w 964"/>
                <a:gd name="T39" fmla="*/ 794 h 851"/>
                <a:gd name="T40" fmla="*/ 681 w 964"/>
                <a:gd name="T41" fmla="*/ 851 h 851"/>
                <a:gd name="T42" fmla="*/ 737 w 964"/>
                <a:gd name="T43" fmla="*/ 851 h 851"/>
                <a:gd name="T44" fmla="*/ 737 w 964"/>
                <a:gd name="T45" fmla="*/ 794 h 851"/>
                <a:gd name="T46" fmla="*/ 794 w 964"/>
                <a:gd name="T47" fmla="*/ 794 h 851"/>
                <a:gd name="T48" fmla="*/ 794 w 964"/>
                <a:gd name="T49" fmla="*/ 737 h 851"/>
                <a:gd name="T50" fmla="*/ 851 w 964"/>
                <a:gd name="T51" fmla="*/ 737 h 851"/>
                <a:gd name="T52" fmla="*/ 851 w 964"/>
                <a:gd name="T53" fmla="*/ 681 h 851"/>
                <a:gd name="T54" fmla="*/ 907 w 964"/>
                <a:gd name="T55" fmla="*/ 681 h 851"/>
                <a:gd name="T56" fmla="*/ 907 w 964"/>
                <a:gd name="T57" fmla="*/ 624 h 851"/>
                <a:gd name="T58" fmla="*/ 964 w 964"/>
                <a:gd name="T59" fmla="*/ 624 h 851"/>
                <a:gd name="T60" fmla="*/ 964 w 964"/>
                <a:gd name="T61" fmla="*/ 454 h 851"/>
                <a:gd name="T62" fmla="*/ 794 w 964"/>
                <a:gd name="T63" fmla="*/ 454 h 851"/>
                <a:gd name="T64" fmla="*/ 794 w 964"/>
                <a:gd name="T65" fmla="*/ 397 h 851"/>
                <a:gd name="T66" fmla="*/ 851 w 964"/>
                <a:gd name="T67" fmla="*/ 397 h 851"/>
                <a:gd name="T68" fmla="*/ 851 w 964"/>
                <a:gd name="T69" fmla="*/ 341 h 851"/>
                <a:gd name="T70" fmla="*/ 794 w 964"/>
                <a:gd name="T71" fmla="*/ 341 h 851"/>
                <a:gd name="T72" fmla="*/ 794 w 964"/>
                <a:gd name="T73" fmla="*/ 284 h 851"/>
                <a:gd name="T74" fmla="*/ 681 w 964"/>
                <a:gd name="T75" fmla="*/ 284 h 851"/>
                <a:gd name="T76" fmla="*/ 681 w 964"/>
                <a:gd name="T77" fmla="*/ 227 h 851"/>
                <a:gd name="T78" fmla="*/ 737 w 964"/>
                <a:gd name="T79" fmla="*/ 227 h 851"/>
                <a:gd name="T80" fmla="*/ 737 w 964"/>
                <a:gd name="T81" fmla="*/ 170 h 851"/>
                <a:gd name="T82" fmla="*/ 567 w 964"/>
                <a:gd name="T83" fmla="*/ 170 h 851"/>
                <a:gd name="T84" fmla="*/ 567 w 964"/>
                <a:gd name="T85" fmla="*/ 114 h 851"/>
                <a:gd name="T86" fmla="*/ 510 w 964"/>
                <a:gd name="T87" fmla="*/ 114 h 851"/>
                <a:gd name="T88" fmla="*/ 510 w 964"/>
                <a:gd name="T89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1">
                  <a:moveTo>
                    <a:pt x="510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B11BE680-3F0B-4EFE-AC81-AD6F5A3E4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3805"/>
              <a:ext cx="1191" cy="1985"/>
            </a:xfrm>
            <a:custGeom>
              <a:avLst/>
              <a:gdLst>
                <a:gd name="T0" fmla="*/ 624 w 1191"/>
                <a:gd name="T1" fmla="*/ 1985 h 1985"/>
                <a:gd name="T2" fmla="*/ 567 w 1191"/>
                <a:gd name="T3" fmla="*/ 1928 h 1985"/>
                <a:gd name="T4" fmla="*/ 511 w 1191"/>
                <a:gd name="T5" fmla="*/ 1871 h 1985"/>
                <a:gd name="T6" fmla="*/ 454 w 1191"/>
                <a:gd name="T7" fmla="*/ 1531 h 1985"/>
                <a:gd name="T8" fmla="*/ 511 w 1191"/>
                <a:gd name="T9" fmla="*/ 1418 h 1985"/>
                <a:gd name="T10" fmla="*/ 567 w 1191"/>
                <a:gd name="T11" fmla="*/ 1361 h 1985"/>
                <a:gd name="T12" fmla="*/ 511 w 1191"/>
                <a:gd name="T13" fmla="*/ 1248 h 1985"/>
                <a:gd name="T14" fmla="*/ 454 w 1191"/>
                <a:gd name="T15" fmla="*/ 1078 h 1985"/>
                <a:gd name="T16" fmla="*/ 397 w 1191"/>
                <a:gd name="T17" fmla="*/ 1134 h 1985"/>
                <a:gd name="T18" fmla="*/ 114 w 1191"/>
                <a:gd name="T19" fmla="*/ 794 h 1985"/>
                <a:gd name="T20" fmla="*/ 57 w 1191"/>
                <a:gd name="T21" fmla="*/ 681 h 1985"/>
                <a:gd name="T22" fmla="*/ 0 w 1191"/>
                <a:gd name="T23" fmla="*/ 567 h 1985"/>
                <a:gd name="T24" fmla="*/ 57 w 1191"/>
                <a:gd name="T25" fmla="*/ 397 h 1985"/>
                <a:gd name="T26" fmla="*/ 114 w 1191"/>
                <a:gd name="T27" fmla="*/ 284 h 1985"/>
                <a:gd name="T28" fmla="*/ 114 w 1191"/>
                <a:gd name="T29" fmla="*/ 170 h 1985"/>
                <a:gd name="T30" fmla="*/ 171 w 1191"/>
                <a:gd name="T31" fmla="*/ 114 h 1985"/>
                <a:gd name="T32" fmla="*/ 227 w 1191"/>
                <a:gd name="T33" fmla="*/ 57 h 1985"/>
                <a:gd name="T34" fmla="*/ 397 w 1191"/>
                <a:gd name="T35" fmla="*/ 0 h 1985"/>
                <a:gd name="T36" fmla="*/ 511 w 1191"/>
                <a:gd name="T37" fmla="*/ 57 h 1985"/>
                <a:gd name="T38" fmla="*/ 624 w 1191"/>
                <a:gd name="T39" fmla="*/ 114 h 1985"/>
                <a:gd name="T40" fmla="*/ 794 w 1191"/>
                <a:gd name="T41" fmla="*/ 170 h 1985"/>
                <a:gd name="T42" fmla="*/ 908 w 1191"/>
                <a:gd name="T43" fmla="*/ 114 h 1985"/>
                <a:gd name="T44" fmla="*/ 964 w 1191"/>
                <a:gd name="T45" fmla="*/ 57 h 1985"/>
                <a:gd name="T46" fmla="*/ 1078 w 1191"/>
                <a:gd name="T47" fmla="*/ 340 h 1985"/>
                <a:gd name="T48" fmla="*/ 1191 w 1191"/>
                <a:gd name="T49" fmla="*/ 454 h 1985"/>
                <a:gd name="T50" fmla="*/ 964 w 1191"/>
                <a:gd name="T51" fmla="*/ 567 h 1985"/>
                <a:gd name="T52" fmla="*/ 794 w 1191"/>
                <a:gd name="T53" fmla="*/ 624 h 1985"/>
                <a:gd name="T54" fmla="*/ 851 w 1191"/>
                <a:gd name="T55" fmla="*/ 737 h 1985"/>
                <a:gd name="T56" fmla="*/ 794 w 1191"/>
                <a:gd name="T57" fmla="*/ 794 h 1985"/>
                <a:gd name="T58" fmla="*/ 851 w 1191"/>
                <a:gd name="T59" fmla="*/ 907 h 1985"/>
                <a:gd name="T60" fmla="*/ 908 w 1191"/>
                <a:gd name="T61" fmla="*/ 1021 h 1985"/>
                <a:gd name="T62" fmla="*/ 964 w 1191"/>
                <a:gd name="T63" fmla="*/ 1134 h 1985"/>
                <a:gd name="T64" fmla="*/ 908 w 1191"/>
                <a:gd name="T65" fmla="*/ 1191 h 1985"/>
                <a:gd name="T66" fmla="*/ 964 w 1191"/>
                <a:gd name="T67" fmla="*/ 1304 h 1985"/>
                <a:gd name="T68" fmla="*/ 1021 w 1191"/>
                <a:gd name="T69" fmla="*/ 1418 h 1985"/>
                <a:gd name="T70" fmla="*/ 1078 w 1191"/>
                <a:gd name="T71" fmla="*/ 1588 h 1985"/>
                <a:gd name="T72" fmla="*/ 964 w 1191"/>
                <a:gd name="T73" fmla="*/ 1531 h 1985"/>
                <a:gd name="T74" fmla="*/ 908 w 1191"/>
                <a:gd name="T75" fmla="*/ 1645 h 1985"/>
                <a:gd name="T76" fmla="*/ 964 w 1191"/>
                <a:gd name="T77" fmla="*/ 1701 h 1985"/>
                <a:gd name="T78" fmla="*/ 908 w 1191"/>
                <a:gd name="T79" fmla="*/ 1758 h 1985"/>
                <a:gd name="T80" fmla="*/ 794 w 1191"/>
                <a:gd name="T81" fmla="*/ 1871 h 1985"/>
                <a:gd name="T82" fmla="*/ 738 w 1191"/>
                <a:gd name="T83" fmla="*/ 1928 h 1985"/>
                <a:gd name="T84" fmla="*/ 681 w 1191"/>
                <a:gd name="T85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1985">
                  <a:moveTo>
                    <a:pt x="681" y="1985"/>
                  </a:moveTo>
                  <a:lnTo>
                    <a:pt x="624" y="1985"/>
                  </a:lnTo>
                  <a:lnTo>
                    <a:pt x="62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511" y="1871"/>
                  </a:lnTo>
                  <a:lnTo>
                    <a:pt x="511" y="1531"/>
                  </a:lnTo>
                  <a:lnTo>
                    <a:pt x="454" y="1531"/>
                  </a:lnTo>
                  <a:lnTo>
                    <a:pt x="454" y="1418"/>
                  </a:lnTo>
                  <a:lnTo>
                    <a:pt x="511" y="1418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78" y="57"/>
                  </a:lnTo>
                  <a:lnTo>
                    <a:pt x="1078" y="340"/>
                  </a:lnTo>
                  <a:lnTo>
                    <a:pt x="1191" y="340"/>
                  </a:lnTo>
                  <a:lnTo>
                    <a:pt x="1191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1134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964" y="1191"/>
                  </a:lnTo>
                  <a:lnTo>
                    <a:pt x="964" y="1304"/>
                  </a:lnTo>
                  <a:lnTo>
                    <a:pt x="1021" y="130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8" y="1531"/>
                  </a:lnTo>
                  <a:lnTo>
                    <a:pt x="908" y="1645"/>
                  </a:lnTo>
                  <a:lnTo>
                    <a:pt x="964" y="1645"/>
                  </a:lnTo>
                  <a:lnTo>
                    <a:pt x="964" y="1701"/>
                  </a:lnTo>
                  <a:lnTo>
                    <a:pt x="908" y="1701"/>
                  </a:lnTo>
                  <a:lnTo>
                    <a:pt x="908" y="1758"/>
                  </a:lnTo>
                  <a:lnTo>
                    <a:pt x="794" y="1758"/>
                  </a:lnTo>
                  <a:lnTo>
                    <a:pt x="794" y="1871"/>
                  </a:lnTo>
                  <a:lnTo>
                    <a:pt x="738" y="1871"/>
                  </a:lnTo>
                  <a:lnTo>
                    <a:pt x="738" y="1928"/>
                  </a:lnTo>
                  <a:lnTo>
                    <a:pt x="681" y="1928"/>
                  </a:lnTo>
                  <a:lnTo>
                    <a:pt x="681" y="19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124DDB23-E181-45BE-82EF-0D0BF7C0D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145"/>
              <a:ext cx="624" cy="738"/>
            </a:xfrm>
            <a:custGeom>
              <a:avLst/>
              <a:gdLst>
                <a:gd name="T0" fmla="*/ 0 w 624"/>
                <a:gd name="T1" fmla="*/ 57 h 738"/>
                <a:gd name="T2" fmla="*/ 0 w 624"/>
                <a:gd name="T3" fmla="*/ 397 h 738"/>
                <a:gd name="T4" fmla="*/ 57 w 624"/>
                <a:gd name="T5" fmla="*/ 397 h 738"/>
                <a:gd name="T6" fmla="*/ 57 w 624"/>
                <a:gd name="T7" fmla="*/ 567 h 738"/>
                <a:gd name="T8" fmla="*/ 0 w 624"/>
                <a:gd name="T9" fmla="*/ 567 h 738"/>
                <a:gd name="T10" fmla="*/ 0 w 624"/>
                <a:gd name="T11" fmla="*/ 624 h 738"/>
                <a:gd name="T12" fmla="*/ 170 w 624"/>
                <a:gd name="T13" fmla="*/ 624 h 738"/>
                <a:gd name="T14" fmla="*/ 170 w 624"/>
                <a:gd name="T15" fmla="*/ 681 h 738"/>
                <a:gd name="T16" fmla="*/ 114 w 624"/>
                <a:gd name="T17" fmla="*/ 681 h 738"/>
                <a:gd name="T18" fmla="*/ 114 w 624"/>
                <a:gd name="T19" fmla="*/ 738 h 738"/>
                <a:gd name="T20" fmla="*/ 284 w 624"/>
                <a:gd name="T21" fmla="*/ 738 h 738"/>
                <a:gd name="T22" fmla="*/ 284 w 624"/>
                <a:gd name="T23" fmla="*/ 681 h 738"/>
                <a:gd name="T24" fmla="*/ 340 w 624"/>
                <a:gd name="T25" fmla="*/ 681 h 738"/>
                <a:gd name="T26" fmla="*/ 340 w 624"/>
                <a:gd name="T27" fmla="*/ 511 h 738"/>
                <a:gd name="T28" fmla="*/ 397 w 624"/>
                <a:gd name="T29" fmla="*/ 511 h 738"/>
                <a:gd name="T30" fmla="*/ 397 w 624"/>
                <a:gd name="T31" fmla="*/ 454 h 738"/>
                <a:gd name="T32" fmla="*/ 454 w 624"/>
                <a:gd name="T33" fmla="*/ 454 h 738"/>
                <a:gd name="T34" fmla="*/ 454 w 624"/>
                <a:gd name="T35" fmla="*/ 284 h 738"/>
                <a:gd name="T36" fmla="*/ 511 w 624"/>
                <a:gd name="T37" fmla="*/ 284 h 738"/>
                <a:gd name="T38" fmla="*/ 511 w 624"/>
                <a:gd name="T39" fmla="*/ 227 h 738"/>
                <a:gd name="T40" fmla="*/ 567 w 624"/>
                <a:gd name="T41" fmla="*/ 227 h 738"/>
                <a:gd name="T42" fmla="*/ 567 w 624"/>
                <a:gd name="T43" fmla="*/ 171 h 738"/>
                <a:gd name="T44" fmla="*/ 624 w 624"/>
                <a:gd name="T45" fmla="*/ 171 h 738"/>
                <a:gd name="T46" fmla="*/ 624 w 624"/>
                <a:gd name="T47" fmla="*/ 57 h 738"/>
                <a:gd name="T48" fmla="*/ 511 w 624"/>
                <a:gd name="T49" fmla="*/ 57 h 738"/>
                <a:gd name="T50" fmla="*/ 511 w 624"/>
                <a:gd name="T51" fmla="*/ 114 h 738"/>
                <a:gd name="T52" fmla="*/ 454 w 624"/>
                <a:gd name="T53" fmla="*/ 114 h 738"/>
                <a:gd name="T54" fmla="*/ 454 w 624"/>
                <a:gd name="T55" fmla="*/ 57 h 738"/>
                <a:gd name="T56" fmla="*/ 397 w 624"/>
                <a:gd name="T57" fmla="*/ 57 h 738"/>
                <a:gd name="T58" fmla="*/ 397 w 624"/>
                <a:gd name="T59" fmla="*/ 0 h 738"/>
                <a:gd name="T60" fmla="*/ 114 w 624"/>
                <a:gd name="T61" fmla="*/ 0 h 738"/>
                <a:gd name="T62" fmla="*/ 114 w 624"/>
                <a:gd name="T63" fmla="*/ 57 h 738"/>
                <a:gd name="T64" fmla="*/ 0 w 624"/>
                <a:gd name="T65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38">
                  <a:moveTo>
                    <a:pt x="0" y="57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738"/>
                  </a:lnTo>
                  <a:lnTo>
                    <a:pt x="284" y="738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1B33B11C-D350-4922-A515-A404A7F59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259"/>
              <a:ext cx="454" cy="510"/>
            </a:xfrm>
            <a:custGeom>
              <a:avLst/>
              <a:gdLst>
                <a:gd name="T0" fmla="*/ 397 w 454"/>
                <a:gd name="T1" fmla="*/ 0 h 510"/>
                <a:gd name="T2" fmla="*/ 170 w 454"/>
                <a:gd name="T3" fmla="*/ 0 h 510"/>
                <a:gd name="T4" fmla="*/ 170 w 454"/>
                <a:gd name="T5" fmla="*/ 113 h 510"/>
                <a:gd name="T6" fmla="*/ 0 w 454"/>
                <a:gd name="T7" fmla="*/ 113 h 510"/>
                <a:gd name="T8" fmla="*/ 0 w 454"/>
                <a:gd name="T9" fmla="*/ 170 h 510"/>
                <a:gd name="T10" fmla="*/ 57 w 454"/>
                <a:gd name="T11" fmla="*/ 170 h 510"/>
                <a:gd name="T12" fmla="*/ 57 w 454"/>
                <a:gd name="T13" fmla="*/ 283 h 510"/>
                <a:gd name="T14" fmla="*/ 0 w 454"/>
                <a:gd name="T15" fmla="*/ 283 h 510"/>
                <a:gd name="T16" fmla="*/ 0 w 454"/>
                <a:gd name="T17" fmla="*/ 340 h 510"/>
                <a:gd name="T18" fmla="*/ 57 w 454"/>
                <a:gd name="T19" fmla="*/ 340 h 510"/>
                <a:gd name="T20" fmla="*/ 57 w 454"/>
                <a:gd name="T21" fmla="*/ 453 h 510"/>
                <a:gd name="T22" fmla="*/ 114 w 454"/>
                <a:gd name="T23" fmla="*/ 453 h 510"/>
                <a:gd name="T24" fmla="*/ 114 w 454"/>
                <a:gd name="T25" fmla="*/ 510 h 510"/>
                <a:gd name="T26" fmla="*/ 227 w 454"/>
                <a:gd name="T27" fmla="*/ 510 h 510"/>
                <a:gd name="T28" fmla="*/ 227 w 454"/>
                <a:gd name="T29" fmla="*/ 397 h 510"/>
                <a:gd name="T30" fmla="*/ 340 w 454"/>
                <a:gd name="T31" fmla="*/ 397 h 510"/>
                <a:gd name="T32" fmla="*/ 340 w 454"/>
                <a:gd name="T33" fmla="*/ 340 h 510"/>
                <a:gd name="T34" fmla="*/ 454 w 454"/>
                <a:gd name="T35" fmla="*/ 340 h 510"/>
                <a:gd name="T36" fmla="*/ 454 w 454"/>
                <a:gd name="T37" fmla="*/ 283 h 510"/>
                <a:gd name="T38" fmla="*/ 397 w 454"/>
                <a:gd name="T39" fmla="*/ 283 h 510"/>
                <a:gd name="T40" fmla="*/ 397 w 454"/>
                <a:gd name="T41" fmla="*/ 57 h 510"/>
                <a:gd name="T42" fmla="*/ 397 w 454"/>
                <a:gd name="T4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1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67C96DD0-950E-4F52-8C89-CC60C6DBE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599"/>
              <a:ext cx="567" cy="624"/>
            </a:xfrm>
            <a:custGeom>
              <a:avLst/>
              <a:gdLst>
                <a:gd name="T0" fmla="*/ 283 w 567"/>
                <a:gd name="T1" fmla="*/ 624 h 624"/>
                <a:gd name="T2" fmla="*/ 113 w 567"/>
                <a:gd name="T3" fmla="*/ 624 h 624"/>
                <a:gd name="T4" fmla="*/ 113 w 567"/>
                <a:gd name="T5" fmla="*/ 510 h 624"/>
                <a:gd name="T6" fmla="*/ 56 w 567"/>
                <a:gd name="T7" fmla="*/ 510 h 624"/>
                <a:gd name="T8" fmla="*/ 56 w 567"/>
                <a:gd name="T9" fmla="*/ 397 h 624"/>
                <a:gd name="T10" fmla="*/ 0 w 567"/>
                <a:gd name="T11" fmla="*/ 397 h 624"/>
                <a:gd name="T12" fmla="*/ 0 w 567"/>
                <a:gd name="T13" fmla="*/ 340 h 624"/>
                <a:gd name="T14" fmla="*/ 56 w 567"/>
                <a:gd name="T15" fmla="*/ 340 h 624"/>
                <a:gd name="T16" fmla="*/ 56 w 567"/>
                <a:gd name="T17" fmla="*/ 227 h 624"/>
                <a:gd name="T18" fmla="*/ 0 w 567"/>
                <a:gd name="T19" fmla="*/ 227 h 624"/>
                <a:gd name="T20" fmla="*/ 0 w 567"/>
                <a:gd name="T21" fmla="*/ 170 h 624"/>
                <a:gd name="T22" fmla="*/ 113 w 567"/>
                <a:gd name="T23" fmla="*/ 170 h 624"/>
                <a:gd name="T24" fmla="*/ 113 w 567"/>
                <a:gd name="T25" fmla="*/ 57 h 624"/>
                <a:gd name="T26" fmla="*/ 226 w 567"/>
                <a:gd name="T27" fmla="*/ 57 h 624"/>
                <a:gd name="T28" fmla="*/ 226 w 567"/>
                <a:gd name="T29" fmla="*/ 0 h 624"/>
                <a:gd name="T30" fmla="*/ 340 w 567"/>
                <a:gd name="T31" fmla="*/ 0 h 624"/>
                <a:gd name="T32" fmla="*/ 340 w 567"/>
                <a:gd name="T33" fmla="*/ 113 h 624"/>
                <a:gd name="T34" fmla="*/ 283 w 567"/>
                <a:gd name="T35" fmla="*/ 113 h 624"/>
                <a:gd name="T36" fmla="*/ 283 w 567"/>
                <a:gd name="T37" fmla="*/ 170 h 624"/>
                <a:gd name="T38" fmla="*/ 453 w 567"/>
                <a:gd name="T39" fmla="*/ 170 h 624"/>
                <a:gd name="T40" fmla="*/ 453 w 567"/>
                <a:gd name="T41" fmla="*/ 227 h 624"/>
                <a:gd name="T42" fmla="*/ 397 w 567"/>
                <a:gd name="T43" fmla="*/ 227 h 624"/>
                <a:gd name="T44" fmla="*/ 397 w 567"/>
                <a:gd name="T45" fmla="*/ 284 h 624"/>
                <a:gd name="T46" fmla="*/ 567 w 567"/>
                <a:gd name="T47" fmla="*/ 284 h 624"/>
                <a:gd name="T48" fmla="*/ 567 w 567"/>
                <a:gd name="T49" fmla="*/ 397 h 624"/>
                <a:gd name="T50" fmla="*/ 397 w 567"/>
                <a:gd name="T51" fmla="*/ 397 h 624"/>
                <a:gd name="T52" fmla="*/ 397 w 567"/>
                <a:gd name="T53" fmla="*/ 454 h 624"/>
                <a:gd name="T54" fmla="*/ 340 w 567"/>
                <a:gd name="T55" fmla="*/ 454 h 624"/>
                <a:gd name="T56" fmla="*/ 340 w 567"/>
                <a:gd name="T57" fmla="*/ 510 h 624"/>
                <a:gd name="T58" fmla="*/ 283 w 567"/>
                <a:gd name="T59" fmla="*/ 510 h 624"/>
                <a:gd name="T60" fmla="*/ 283 w 567"/>
                <a:gd name="T61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24">
                  <a:moveTo>
                    <a:pt x="283" y="624"/>
                  </a:moveTo>
                  <a:lnTo>
                    <a:pt x="113" y="62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0DCE63A5-640E-479C-BD5F-97D8FDA7C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4316"/>
              <a:ext cx="737" cy="793"/>
            </a:xfrm>
            <a:custGeom>
              <a:avLst/>
              <a:gdLst>
                <a:gd name="T0" fmla="*/ 737 w 737"/>
                <a:gd name="T1" fmla="*/ 567 h 793"/>
                <a:gd name="T2" fmla="*/ 511 w 737"/>
                <a:gd name="T3" fmla="*/ 567 h 793"/>
                <a:gd name="T4" fmla="*/ 511 w 737"/>
                <a:gd name="T5" fmla="*/ 623 h 793"/>
                <a:gd name="T6" fmla="*/ 454 w 737"/>
                <a:gd name="T7" fmla="*/ 623 h 793"/>
                <a:gd name="T8" fmla="*/ 454 w 737"/>
                <a:gd name="T9" fmla="*/ 680 h 793"/>
                <a:gd name="T10" fmla="*/ 397 w 737"/>
                <a:gd name="T11" fmla="*/ 680 h 793"/>
                <a:gd name="T12" fmla="*/ 397 w 737"/>
                <a:gd name="T13" fmla="*/ 793 h 793"/>
                <a:gd name="T14" fmla="*/ 284 w 737"/>
                <a:gd name="T15" fmla="*/ 793 h 793"/>
                <a:gd name="T16" fmla="*/ 284 w 737"/>
                <a:gd name="T17" fmla="*/ 567 h 793"/>
                <a:gd name="T18" fmla="*/ 227 w 737"/>
                <a:gd name="T19" fmla="*/ 567 h 793"/>
                <a:gd name="T20" fmla="*/ 227 w 737"/>
                <a:gd name="T21" fmla="*/ 510 h 793"/>
                <a:gd name="T22" fmla="*/ 340 w 737"/>
                <a:gd name="T23" fmla="*/ 510 h 793"/>
                <a:gd name="T24" fmla="*/ 340 w 737"/>
                <a:gd name="T25" fmla="*/ 396 h 793"/>
                <a:gd name="T26" fmla="*/ 114 w 737"/>
                <a:gd name="T27" fmla="*/ 396 h 793"/>
                <a:gd name="T28" fmla="*/ 114 w 737"/>
                <a:gd name="T29" fmla="*/ 340 h 793"/>
                <a:gd name="T30" fmla="*/ 57 w 737"/>
                <a:gd name="T31" fmla="*/ 340 h 793"/>
                <a:gd name="T32" fmla="*/ 57 w 737"/>
                <a:gd name="T33" fmla="*/ 396 h 793"/>
                <a:gd name="T34" fmla="*/ 0 w 737"/>
                <a:gd name="T35" fmla="*/ 396 h 793"/>
                <a:gd name="T36" fmla="*/ 0 w 737"/>
                <a:gd name="T37" fmla="*/ 113 h 793"/>
                <a:gd name="T38" fmla="*/ 114 w 737"/>
                <a:gd name="T39" fmla="*/ 113 h 793"/>
                <a:gd name="T40" fmla="*/ 114 w 737"/>
                <a:gd name="T41" fmla="*/ 0 h 793"/>
                <a:gd name="T42" fmla="*/ 340 w 737"/>
                <a:gd name="T43" fmla="*/ 0 h 793"/>
                <a:gd name="T44" fmla="*/ 340 w 737"/>
                <a:gd name="T45" fmla="*/ 56 h 793"/>
                <a:gd name="T46" fmla="*/ 397 w 737"/>
                <a:gd name="T47" fmla="*/ 56 h 793"/>
                <a:gd name="T48" fmla="*/ 397 w 737"/>
                <a:gd name="T49" fmla="*/ 170 h 793"/>
                <a:gd name="T50" fmla="*/ 454 w 737"/>
                <a:gd name="T51" fmla="*/ 170 h 793"/>
                <a:gd name="T52" fmla="*/ 454 w 737"/>
                <a:gd name="T53" fmla="*/ 283 h 793"/>
                <a:gd name="T54" fmla="*/ 737 w 737"/>
                <a:gd name="T55" fmla="*/ 283 h 793"/>
                <a:gd name="T56" fmla="*/ 737 w 737"/>
                <a:gd name="T57" fmla="*/ 56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93">
                  <a:moveTo>
                    <a:pt x="737" y="567"/>
                  </a:move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lnTo>
                    <a:pt x="737" y="283"/>
                  </a:lnTo>
                  <a:lnTo>
                    <a:pt x="73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59294A6D-003F-4F32-99A4-B434D1D3C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486"/>
              <a:ext cx="1190" cy="793"/>
            </a:xfrm>
            <a:custGeom>
              <a:avLst/>
              <a:gdLst>
                <a:gd name="T0" fmla="*/ 283 w 1190"/>
                <a:gd name="T1" fmla="*/ 0 h 793"/>
                <a:gd name="T2" fmla="*/ 170 w 1190"/>
                <a:gd name="T3" fmla="*/ 0 h 793"/>
                <a:gd name="T4" fmla="*/ 170 w 1190"/>
                <a:gd name="T5" fmla="*/ 56 h 793"/>
                <a:gd name="T6" fmla="*/ 56 w 1190"/>
                <a:gd name="T7" fmla="*/ 56 h 793"/>
                <a:gd name="T8" fmla="*/ 56 w 1190"/>
                <a:gd name="T9" fmla="*/ 340 h 793"/>
                <a:gd name="T10" fmla="*/ 113 w 1190"/>
                <a:gd name="T11" fmla="*/ 340 h 793"/>
                <a:gd name="T12" fmla="*/ 113 w 1190"/>
                <a:gd name="T13" fmla="*/ 397 h 793"/>
                <a:gd name="T14" fmla="*/ 56 w 1190"/>
                <a:gd name="T15" fmla="*/ 397 h 793"/>
                <a:gd name="T16" fmla="*/ 56 w 1190"/>
                <a:gd name="T17" fmla="*/ 453 h 793"/>
                <a:gd name="T18" fmla="*/ 0 w 1190"/>
                <a:gd name="T19" fmla="*/ 453 h 793"/>
                <a:gd name="T20" fmla="*/ 0 w 1190"/>
                <a:gd name="T21" fmla="*/ 623 h 793"/>
                <a:gd name="T22" fmla="*/ 56 w 1190"/>
                <a:gd name="T23" fmla="*/ 623 h 793"/>
                <a:gd name="T24" fmla="*/ 56 w 1190"/>
                <a:gd name="T25" fmla="*/ 680 h 793"/>
                <a:gd name="T26" fmla="*/ 283 w 1190"/>
                <a:gd name="T27" fmla="*/ 680 h 793"/>
                <a:gd name="T28" fmla="*/ 283 w 1190"/>
                <a:gd name="T29" fmla="*/ 737 h 793"/>
                <a:gd name="T30" fmla="*/ 397 w 1190"/>
                <a:gd name="T31" fmla="*/ 737 h 793"/>
                <a:gd name="T32" fmla="*/ 397 w 1190"/>
                <a:gd name="T33" fmla="*/ 793 h 793"/>
                <a:gd name="T34" fmla="*/ 510 w 1190"/>
                <a:gd name="T35" fmla="*/ 793 h 793"/>
                <a:gd name="T36" fmla="*/ 510 w 1190"/>
                <a:gd name="T37" fmla="*/ 737 h 793"/>
                <a:gd name="T38" fmla="*/ 567 w 1190"/>
                <a:gd name="T39" fmla="*/ 737 h 793"/>
                <a:gd name="T40" fmla="*/ 567 w 1190"/>
                <a:gd name="T41" fmla="*/ 793 h 793"/>
                <a:gd name="T42" fmla="*/ 680 w 1190"/>
                <a:gd name="T43" fmla="*/ 793 h 793"/>
                <a:gd name="T44" fmla="*/ 680 w 1190"/>
                <a:gd name="T45" fmla="*/ 737 h 793"/>
                <a:gd name="T46" fmla="*/ 737 w 1190"/>
                <a:gd name="T47" fmla="*/ 737 h 793"/>
                <a:gd name="T48" fmla="*/ 737 w 1190"/>
                <a:gd name="T49" fmla="*/ 680 h 793"/>
                <a:gd name="T50" fmla="*/ 794 w 1190"/>
                <a:gd name="T51" fmla="*/ 680 h 793"/>
                <a:gd name="T52" fmla="*/ 794 w 1190"/>
                <a:gd name="T53" fmla="*/ 567 h 793"/>
                <a:gd name="T54" fmla="*/ 907 w 1190"/>
                <a:gd name="T55" fmla="*/ 567 h 793"/>
                <a:gd name="T56" fmla="*/ 907 w 1190"/>
                <a:gd name="T57" fmla="*/ 623 h 793"/>
                <a:gd name="T58" fmla="*/ 1020 w 1190"/>
                <a:gd name="T59" fmla="*/ 623 h 793"/>
                <a:gd name="T60" fmla="*/ 1020 w 1190"/>
                <a:gd name="T61" fmla="*/ 737 h 793"/>
                <a:gd name="T62" fmla="*/ 1134 w 1190"/>
                <a:gd name="T63" fmla="*/ 737 h 793"/>
                <a:gd name="T64" fmla="*/ 1134 w 1190"/>
                <a:gd name="T65" fmla="*/ 680 h 793"/>
                <a:gd name="T66" fmla="*/ 1190 w 1190"/>
                <a:gd name="T67" fmla="*/ 680 h 793"/>
                <a:gd name="T68" fmla="*/ 1190 w 1190"/>
                <a:gd name="T69" fmla="*/ 567 h 793"/>
                <a:gd name="T70" fmla="*/ 1134 w 1190"/>
                <a:gd name="T71" fmla="*/ 567 h 793"/>
                <a:gd name="T72" fmla="*/ 1134 w 1190"/>
                <a:gd name="T73" fmla="*/ 397 h 793"/>
                <a:gd name="T74" fmla="*/ 1077 w 1190"/>
                <a:gd name="T75" fmla="*/ 397 h 793"/>
                <a:gd name="T76" fmla="*/ 1077 w 1190"/>
                <a:gd name="T77" fmla="*/ 453 h 793"/>
                <a:gd name="T78" fmla="*/ 1020 w 1190"/>
                <a:gd name="T79" fmla="*/ 453 h 793"/>
                <a:gd name="T80" fmla="*/ 1020 w 1190"/>
                <a:gd name="T81" fmla="*/ 397 h 793"/>
                <a:gd name="T82" fmla="*/ 794 w 1190"/>
                <a:gd name="T83" fmla="*/ 397 h 793"/>
                <a:gd name="T84" fmla="*/ 794 w 1190"/>
                <a:gd name="T85" fmla="*/ 453 h 793"/>
                <a:gd name="T86" fmla="*/ 737 w 1190"/>
                <a:gd name="T87" fmla="*/ 453 h 793"/>
                <a:gd name="T88" fmla="*/ 737 w 1190"/>
                <a:gd name="T89" fmla="*/ 510 h 793"/>
                <a:gd name="T90" fmla="*/ 680 w 1190"/>
                <a:gd name="T91" fmla="*/ 510 h 793"/>
                <a:gd name="T92" fmla="*/ 680 w 1190"/>
                <a:gd name="T93" fmla="*/ 623 h 793"/>
                <a:gd name="T94" fmla="*/ 567 w 1190"/>
                <a:gd name="T95" fmla="*/ 623 h 793"/>
                <a:gd name="T96" fmla="*/ 567 w 1190"/>
                <a:gd name="T97" fmla="*/ 397 h 793"/>
                <a:gd name="T98" fmla="*/ 510 w 1190"/>
                <a:gd name="T99" fmla="*/ 397 h 793"/>
                <a:gd name="T100" fmla="*/ 510 w 1190"/>
                <a:gd name="T101" fmla="*/ 340 h 793"/>
                <a:gd name="T102" fmla="*/ 623 w 1190"/>
                <a:gd name="T103" fmla="*/ 340 h 793"/>
                <a:gd name="T104" fmla="*/ 623 w 1190"/>
                <a:gd name="T105" fmla="*/ 226 h 793"/>
                <a:gd name="T106" fmla="*/ 397 w 1190"/>
                <a:gd name="T107" fmla="*/ 226 h 793"/>
                <a:gd name="T108" fmla="*/ 397 w 1190"/>
                <a:gd name="T109" fmla="*/ 170 h 793"/>
                <a:gd name="T110" fmla="*/ 340 w 1190"/>
                <a:gd name="T111" fmla="*/ 170 h 793"/>
                <a:gd name="T112" fmla="*/ 340 w 1190"/>
                <a:gd name="T113" fmla="*/ 226 h 793"/>
                <a:gd name="T114" fmla="*/ 283 w 1190"/>
                <a:gd name="T115" fmla="*/ 226 h 793"/>
                <a:gd name="T116" fmla="*/ 283 w 1190"/>
                <a:gd name="T11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0" h="793">
                  <a:moveTo>
                    <a:pt x="283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56" y="5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510" y="793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0" y="680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0" y="453"/>
                  </a:lnTo>
                  <a:lnTo>
                    <a:pt x="1020" y="397"/>
                  </a:lnTo>
                  <a:lnTo>
                    <a:pt x="794" y="39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6"/>
                  </a:lnTo>
                  <a:lnTo>
                    <a:pt x="283" y="226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D1731A3F-D650-411A-BCE9-37B502CDA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243"/>
              <a:ext cx="567" cy="397"/>
            </a:xfrm>
            <a:custGeom>
              <a:avLst/>
              <a:gdLst>
                <a:gd name="T0" fmla="*/ 510 w 567"/>
                <a:gd name="T1" fmla="*/ 114 h 397"/>
                <a:gd name="T2" fmla="*/ 453 w 567"/>
                <a:gd name="T3" fmla="*/ 114 h 397"/>
                <a:gd name="T4" fmla="*/ 453 w 567"/>
                <a:gd name="T5" fmla="*/ 57 h 397"/>
                <a:gd name="T6" fmla="*/ 396 w 567"/>
                <a:gd name="T7" fmla="*/ 57 h 397"/>
                <a:gd name="T8" fmla="*/ 396 w 567"/>
                <a:gd name="T9" fmla="*/ 0 h 397"/>
                <a:gd name="T10" fmla="*/ 0 w 567"/>
                <a:gd name="T11" fmla="*/ 0 h 397"/>
                <a:gd name="T12" fmla="*/ 0 w 567"/>
                <a:gd name="T13" fmla="*/ 57 h 397"/>
                <a:gd name="T14" fmla="*/ 56 w 567"/>
                <a:gd name="T15" fmla="*/ 57 h 397"/>
                <a:gd name="T16" fmla="*/ 56 w 567"/>
                <a:gd name="T17" fmla="*/ 227 h 397"/>
                <a:gd name="T18" fmla="*/ 0 w 567"/>
                <a:gd name="T19" fmla="*/ 227 h 397"/>
                <a:gd name="T20" fmla="*/ 0 w 567"/>
                <a:gd name="T21" fmla="*/ 397 h 397"/>
                <a:gd name="T22" fmla="*/ 113 w 567"/>
                <a:gd name="T23" fmla="*/ 397 h 397"/>
                <a:gd name="T24" fmla="*/ 113 w 567"/>
                <a:gd name="T25" fmla="*/ 341 h 397"/>
                <a:gd name="T26" fmla="*/ 396 w 567"/>
                <a:gd name="T27" fmla="*/ 341 h 397"/>
                <a:gd name="T28" fmla="*/ 396 w 567"/>
                <a:gd name="T29" fmla="*/ 284 h 397"/>
                <a:gd name="T30" fmla="*/ 510 w 567"/>
                <a:gd name="T31" fmla="*/ 284 h 397"/>
                <a:gd name="T32" fmla="*/ 510 w 567"/>
                <a:gd name="T33" fmla="*/ 227 h 397"/>
                <a:gd name="T34" fmla="*/ 567 w 567"/>
                <a:gd name="T35" fmla="*/ 227 h 397"/>
                <a:gd name="T36" fmla="*/ 567 w 567"/>
                <a:gd name="T37" fmla="*/ 114 h 397"/>
                <a:gd name="T38" fmla="*/ 510 w 567"/>
                <a:gd name="T39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510" y="114"/>
                  </a:move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396" y="341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D0FC8814-1374-4A6F-8EE8-B74D481D4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6924"/>
              <a:ext cx="964" cy="850"/>
            </a:xfrm>
            <a:custGeom>
              <a:avLst/>
              <a:gdLst>
                <a:gd name="T0" fmla="*/ 397 w 964"/>
                <a:gd name="T1" fmla="*/ 113 h 850"/>
                <a:gd name="T2" fmla="*/ 511 w 964"/>
                <a:gd name="T3" fmla="*/ 113 h 850"/>
                <a:gd name="T4" fmla="*/ 511 w 964"/>
                <a:gd name="T5" fmla="*/ 56 h 850"/>
                <a:gd name="T6" fmla="*/ 567 w 964"/>
                <a:gd name="T7" fmla="*/ 56 h 850"/>
                <a:gd name="T8" fmla="*/ 567 w 964"/>
                <a:gd name="T9" fmla="*/ 0 h 850"/>
                <a:gd name="T10" fmla="*/ 681 w 964"/>
                <a:gd name="T11" fmla="*/ 0 h 850"/>
                <a:gd name="T12" fmla="*/ 681 w 964"/>
                <a:gd name="T13" fmla="*/ 283 h 850"/>
                <a:gd name="T14" fmla="*/ 737 w 964"/>
                <a:gd name="T15" fmla="*/ 283 h 850"/>
                <a:gd name="T16" fmla="*/ 737 w 964"/>
                <a:gd name="T17" fmla="*/ 227 h 850"/>
                <a:gd name="T18" fmla="*/ 851 w 964"/>
                <a:gd name="T19" fmla="*/ 227 h 850"/>
                <a:gd name="T20" fmla="*/ 851 w 964"/>
                <a:gd name="T21" fmla="*/ 170 h 850"/>
                <a:gd name="T22" fmla="*/ 908 w 964"/>
                <a:gd name="T23" fmla="*/ 170 h 850"/>
                <a:gd name="T24" fmla="*/ 908 w 964"/>
                <a:gd name="T25" fmla="*/ 283 h 850"/>
                <a:gd name="T26" fmla="*/ 964 w 964"/>
                <a:gd name="T27" fmla="*/ 283 h 850"/>
                <a:gd name="T28" fmla="*/ 964 w 964"/>
                <a:gd name="T29" fmla="*/ 340 h 850"/>
                <a:gd name="T30" fmla="*/ 908 w 964"/>
                <a:gd name="T31" fmla="*/ 340 h 850"/>
                <a:gd name="T32" fmla="*/ 908 w 964"/>
                <a:gd name="T33" fmla="*/ 397 h 850"/>
                <a:gd name="T34" fmla="*/ 851 w 964"/>
                <a:gd name="T35" fmla="*/ 397 h 850"/>
                <a:gd name="T36" fmla="*/ 851 w 964"/>
                <a:gd name="T37" fmla="*/ 453 h 850"/>
                <a:gd name="T38" fmla="*/ 794 w 964"/>
                <a:gd name="T39" fmla="*/ 453 h 850"/>
                <a:gd name="T40" fmla="*/ 794 w 964"/>
                <a:gd name="T41" fmla="*/ 510 h 850"/>
                <a:gd name="T42" fmla="*/ 737 w 964"/>
                <a:gd name="T43" fmla="*/ 510 h 850"/>
                <a:gd name="T44" fmla="*/ 737 w 964"/>
                <a:gd name="T45" fmla="*/ 623 h 850"/>
                <a:gd name="T46" fmla="*/ 851 w 964"/>
                <a:gd name="T47" fmla="*/ 623 h 850"/>
                <a:gd name="T48" fmla="*/ 851 w 964"/>
                <a:gd name="T49" fmla="*/ 737 h 850"/>
                <a:gd name="T50" fmla="*/ 737 w 964"/>
                <a:gd name="T51" fmla="*/ 737 h 850"/>
                <a:gd name="T52" fmla="*/ 737 w 964"/>
                <a:gd name="T53" fmla="*/ 794 h 850"/>
                <a:gd name="T54" fmla="*/ 511 w 964"/>
                <a:gd name="T55" fmla="*/ 794 h 850"/>
                <a:gd name="T56" fmla="*/ 511 w 964"/>
                <a:gd name="T57" fmla="*/ 850 h 850"/>
                <a:gd name="T58" fmla="*/ 341 w 964"/>
                <a:gd name="T59" fmla="*/ 850 h 850"/>
                <a:gd name="T60" fmla="*/ 341 w 964"/>
                <a:gd name="T61" fmla="*/ 680 h 850"/>
                <a:gd name="T62" fmla="*/ 227 w 964"/>
                <a:gd name="T63" fmla="*/ 680 h 850"/>
                <a:gd name="T64" fmla="*/ 227 w 964"/>
                <a:gd name="T65" fmla="*/ 623 h 850"/>
                <a:gd name="T66" fmla="*/ 57 w 964"/>
                <a:gd name="T67" fmla="*/ 623 h 850"/>
                <a:gd name="T68" fmla="*/ 57 w 964"/>
                <a:gd name="T69" fmla="*/ 567 h 850"/>
                <a:gd name="T70" fmla="*/ 0 w 964"/>
                <a:gd name="T71" fmla="*/ 567 h 850"/>
                <a:gd name="T72" fmla="*/ 0 w 964"/>
                <a:gd name="T73" fmla="*/ 453 h 850"/>
                <a:gd name="T74" fmla="*/ 341 w 964"/>
                <a:gd name="T75" fmla="*/ 453 h 850"/>
                <a:gd name="T76" fmla="*/ 341 w 964"/>
                <a:gd name="T77" fmla="*/ 340 h 850"/>
                <a:gd name="T78" fmla="*/ 454 w 964"/>
                <a:gd name="T79" fmla="*/ 340 h 850"/>
                <a:gd name="T80" fmla="*/ 454 w 964"/>
                <a:gd name="T81" fmla="*/ 397 h 850"/>
                <a:gd name="T82" fmla="*/ 511 w 964"/>
                <a:gd name="T83" fmla="*/ 397 h 850"/>
                <a:gd name="T84" fmla="*/ 511 w 964"/>
                <a:gd name="T85" fmla="*/ 170 h 850"/>
                <a:gd name="T86" fmla="*/ 397 w 964"/>
                <a:gd name="T87" fmla="*/ 170 h 850"/>
                <a:gd name="T88" fmla="*/ 397 w 964"/>
                <a:gd name="T89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0">
                  <a:moveTo>
                    <a:pt x="397" y="113"/>
                  </a:moveTo>
                  <a:lnTo>
                    <a:pt x="511" y="113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8" y="34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623"/>
                  </a:lnTo>
                  <a:lnTo>
                    <a:pt x="851" y="623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341" y="850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395A8CBD-6B7F-4EE3-9B46-D3DC701D8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6470"/>
              <a:ext cx="1134" cy="1361"/>
            </a:xfrm>
            <a:custGeom>
              <a:avLst/>
              <a:gdLst>
                <a:gd name="T0" fmla="*/ 113 w 1134"/>
                <a:gd name="T1" fmla="*/ 284 h 1361"/>
                <a:gd name="T2" fmla="*/ 57 w 1134"/>
                <a:gd name="T3" fmla="*/ 454 h 1361"/>
                <a:gd name="T4" fmla="*/ 113 w 1134"/>
                <a:gd name="T5" fmla="*/ 510 h 1361"/>
                <a:gd name="T6" fmla="*/ 0 w 1134"/>
                <a:gd name="T7" fmla="*/ 567 h 1361"/>
                <a:gd name="T8" fmla="*/ 227 w 1134"/>
                <a:gd name="T9" fmla="*/ 510 h 1361"/>
                <a:gd name="T10" fmla="*/ 283 w 1134"/>
                <a:gd name="T11" fmla="*/ 454 h 1361"/>
                <a:gd name="T12" fmla="*/ 397 w 1134"/>
                <a:gd name="T13" fmla="*/ 737 h 1361"/>
                <a:gd name="T14" fmla="*/ 453 w 1134"/>
                <a:gd name="T15" fmla="*/ 681 h 1361"/>
                <a:gd name="T16" fmla="*/ 567 w 1134"/>
                <a:gd name="T17" fmla="*/ 624 h 1361"/>
                <a:gd name="T18" fmla="*/ 624 w 1134"/>
                <a:gd name="T19" fmla="*/ 737 h 1361"/>
                <a:gd name="T20" fmla="*/ 680 w 1134"/>
                <a:gd name="T21" fmla="*/ 794 h 1361"/>
                <a:gd name="T22" fmla="*/ 624 w 1134"/>
                <a:gd name="T23" fmla="*/ 851 h 1361"/>
                <a:gd name="T24" fmla="*/ 567 w 1134"/>
                <a:gd name="T25" fmla="*/ 907 h 1361"/>
                <a:gd name="T26" fmla="*/ 510 w 1134"/>
                <a:gd name="T27" fmla="*/ 964 h 1361"/>
                <a:gd name="T28" fmla="*/ 453 w 1134"/>
                <a:gd name="T29" fmla="*/ 1077 h 1361"/>
                <a:gd name="T30" fmla="*/ 567 w 1134"/>
                <a:gd name="T31" fmla="*/ 1191 h 1361"/>
                <a:gd name="T32" fmla="*/ 453 w 1134"/>
                <a:gd name="T33" fmla="*/ 1248 h 1361"/>
                <a:gd name="T34" fmla="*/ 227 w 1134"/>
                <a:gd name="T35" fmla="*/ 1304 h 1361"/>
                <a:gd name="T36" fmla="*/ 57 w 1134"/>
                <a:gd name="T37" fmla="*/ 1361 h 1361"/>
                <a:gd name="T38" fmla="*/ 567 w 1134"/>
                <a:gd name="T39" fmla="*/ 1304 h 1361"/>
                <a:gd name="T40" fmla="*/ 680 w 1134"/>
                <a:gd name="T41" fmla="*/ 1248 h 1361"/>
                <a:gd name="T42" fmla="*/ 737 w 1134"/>
                <a:gd name="T43" fmla="*/ 1191 h 1361"/>
                <a:gd name="T44" fmla="*/ 794 w 1134"/>
                <a:gd name="T45" fmla="*/ 851 h 1361"/>
                <a:gd name="T46" fmla="*/ 850 w 1134"/>
                <a:gd name="T47" fmla="*/ 681 h 1361"/>
                <a:gd name="T48" fmla="*/ 907 w 1134"/>
                <a:gd name="T49" fmla="*/ 624 h 1361"/>
                <a:gd name="T50" fmla="*/ 964 w 1134"/>
                <a:gd name="T51" fmla="*/ 567 h 1361"/>
                <a:gd name="T52" fmla="*/ 1077 w 1134"/>
                <a:gd name="T53" fmla="*/ 510 h 1361"/>
                <a:gd name="T54" fmla="*/ 1134 w 1134"/>
                <a:gd name="T55" fmla="*/ 340 h 1361"/>
                <a:gd name="T56" fmla="*/ 1077 w 1134"/>
                <a:gd name="T57" fmla="*/ 227 h 1361"/>
                <a:gd name="T58" fmla="*/ 1020 w 1134"/>
                <a:gd name="T59" fmla="*/ 170 h 1361"/>
                <a:gd name="T60" fmla="*/ 964 w 1134"/>
                <a:gd name="T61" fmla="*/ 57 h 1361"/>
                <a:gd name="T62" fmla="*/ 737 w 1134"/>
                <a:gd name="T63" fmla="*/ 0 h 1361"/>
                <a:gd name="T64" fmla="*/ 567 w 1134"/>
                <a:gd name="T65" fmla="*/ 57 h 1361"/>
                <a:gd name="T66" fmla="*/ 453 w 1134"/>
                <a:gd name="T67" fmla="*/ 114 h 1361"/>
                <a:gd name="T68" fmla="*/ 170 w 1134"/>
                <a:gd name="T69" fmla="*/ 17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361">
                  <a:moveTo>
                    <a:pt x="113" y="170"/>
                  </a:move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67" y="1077"/>
                  </a:lnTo>
                  <a:lnTo>
                    <a:pt x="567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227" y="1248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851"/>
                  </a:lnTo>
                  <a:lnTo>
                    <a:pt x="850" y="851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C6DF1149-0C51-4CAD-AA34-76FE60225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23"/>
              <a:ext cx="737" cy="1020"/>
            </a:xfrm>
            <a:custGeom>
              <a:avLst/>
              <a:gdLst>
                <a:gd name="T0" fmla="*/ 681 w 737"/>
                <a:gd name="T1" fmla="*/ 397 h 1020"/>
                <a:gd name="T2" fmla="*/ 681 w 737"/>
                <a:gd name="T3" fmla="*/ 340 h 1020"/>
                <a:gd name="T4" fmla="*/ 567 w 737"/>
                <a:gd name="T5" fmla="*/ 340 h 1020"/>
                <a:gd name="T6" fmla="*/ 567 w 737"/>
                <a:gd name="T7" fmla="*/ 283 h 1020"/>
                <a:gd name="T8" fmla="*/ 624 w 737"/>
                <a:gd name="T9" fmla="*/ 283 h 1020"/>
                <a:gd name="T10" fmla="*/ 624 w 737"/>
                <a:gd name="T11" fmla="*/ 227 h 1020"/>
                <a:gd name="T12" fmla="*/ 681 w 737"/>
                <a:gd name="T13" fmla="*/ 227 h 1020"/>
                <a:gd name="T14" fmla="*/ 681 w 737"/>
                <a:gd name="T15" fmla="*/ 113 h 1020"/>
                <a:gd name="T16" fmla="*/ 624 w 737"/>
                <a:gd name="T17" fmla="*/ 113 h 1020"/>
                <a:gd name="T18" fmla="*/ 624 w 737"/>
                <a:gd name="T19" fmla="*/ 56 h 1020"/>
                <a:gd name="T20" fmla="*/ 567 w 737"/>
                <a:gd name="T21" fmla="*/ 56 h 1020"/>
                <a:gd name="T22" fmla="*/ 567 w 737"/>
                <a:gd name="T23" fmla="*/ 0 h 1020"/>
                <a:gd name="T24" fmla="*/ 454 w 737"/>
                <a:gd name="T25" fmla="*/ 0 h 1020"/>
                <a:gd name="T26" fmla="*/ 454 w 737"/>
                <a:gd name="T27" fmla="*/ 170 h 1020"/>
                <a:gd name="T28" fmla="*/ 340 w 737"/>
                <a:gd name="T29" fmla="*/ 170 h 1020"/>
                <a:gd name="T30" fmla="*/ 340 w 737"/>
                <a:gd name="T31" fmla="*/ 113 h 1020"/>
                <a:gd name="T32" fmla="*/ 284 w 737"/>
                <a:gd name="T33" fmla="*/ 113 h 1020"/>
                <a:gd name="T34" fmla="*/ 284 w 737"/>
                <a:gd name="T35" fmla="*/ 227 h 1020"/>
                <a:gd name="T36" fmla="*/ 340 w 737"/>
                <a:gd name="T37" fmla="*/ 227 h 1020"/>
                <a:gd name="T38" fmla="*/ 340 w 737"/>
                <a:gd name="T39" fmla="*/ 283 h 1020"/>
                <a:gd name="T40" fmla="*/ 284 w 737"/>
                <a:gd name="T41" fmla="*/ 283 h 1020"/>
                <a:gd name="T42" fmla="*/ 284 w 737"/>
                <a:gd name="T43" fmla="*/ 340 h 1020"/>
                <a:gd name="T44" fmla="*/ 170 w 737"/>
                <a:gd name="T45" fmla="*/ 340 h 1020"/>
                <a:gd name="T46" fmla="*/ 170 w 737"/>
                <a:gd name="T47" fmla="*/ 453 h 1020"/>
                <a:gd name="T48" fmla="*/ 114 w 737"/>
                <a:gd name="T49" fmla="*/ 453 h 1020"/>
                <a:gd name="T50" fmla="*/ 114 w 737"/>
                <a:gd name="T51" fmla="*/ 510 h 1020"/>
                <a:gd name="T52" fmla="*/ 57 w 737"/>
                <a:gd name="T53" fmla="*/ 510 h 1020"/>
                <a:gd name="T54" fmla="*/ 57 w 737"/>
                <a:gd name="T55" fmla="*/ 567 h 1020"/>
                <a:gd name="T56" fmla="*/ 0 w 737"/>
                <a:gd name="T57" fmla="*/ 567 h 1020"/>
                <a:gd name="T58" fmla="*/ 0 w 737"/>
                <a:gd name="T59" fmla="*/ 680 h 1020"/>
                <a:gd name="T60" fmla="*/ 57 w 737"/>
                <a:gd name="T61" fmla="*/ 680 h 1020"/>
                <a:gd name="T62" fmla="*/ 57 w 737"/>
                <a:gd name="T63" fmla="*/ 794 h 1020"/>
                <a:gd name="T64" fmla="*/ 114 w 737"/>
                <a:gd name="T65" fmla="*/ 794 h 1020"/>
                <a:gd name="T66" fmla="*/ 114 w 737"/>
                <a:gd name="T67" fmla="*/ 964 h 1020"/>
                <a:gd name="T68" fmla="*/ 170 w 737"/>
                <a:gd name="T69" fmla="*/ 964 h 1020"/>
                <a:gd name="T70" fmla="*/ 170 w 737"/>
                <a:gd name="T71" fmla="*/ 1020 h 1020"/>
                <a:gd name="T72" fmla="*/ 227 w 737"/>
                <a:gd name="T73" fmla="*/ 1020 h 1020"/>
                <a:gd name="T74" fmla="*/ 227 w 737"/>
                <a:gd name="T75" fmla="*/ 964 h 1020"/>
                <a:gd name="T76" fmla="*/ 284 w 737"/>
                <a:gd name="T77" fmla="*/ 964 h 1020"/>
                <a:gd name="T78" fmla="*/ 284 w 737"/>
                <a:gd name="T79" fmla="*/ 907 h 1020"/>
                <a:gd name="T80" fmla="*/ 510 w 737"/>
                <a:gd name="T81" fmla="*/ 907 h 1020"/>
                <a:gd name="T82" fmla="*/ 510 w 737"/>
                <a:gd name="T83" fmla="*/ 850 h 1020"/>
                <a:gd name="T84" fmla="*/ 567 w 737"/>
                <a:gd name="T85" fmla="*/ 850 h 1020"/>
                <a:gd name="T86" fmla="*/ 567 w 737"/>
                <a:gd name="T87" fmla="*/ 680 h 1020"/>
                <a:gd name="T88" fmla="*/ 624 w 737"/>
                <a:gd name="T89" fmla="*/ 680 h 1020"/>
                <a:gd name="T90" fmla="*/ 624 w 737"/>
                <a:gd name="T91" fmla="*/ 623 h 1020"/>
                <a:gd name="T92" fmla="*/ 567 w 737"/>
                <a:gd name="T93" fmla="*/ 623 h 1020"/>
                <a:gd name="T94" fmla="*/ 567 w 737"/>
                <a:gd name="T95" fmla="*/ 567 h 1020"/>
                <a:gd name="T96" fmla="*/ 737 w 737"/>
                <a:gd name="T97" fmla="*/ 567 h 1020"/>
                <a:gd name="T98" fmla="*/ 737 w 737"/>
                <a:gd name="T99" fmla="*/ 397 h 1020"/>
                <a:gd name="T100" fmla="*/ 681 w 737"/>
                <a:gd name="T101" fmla="*/ 39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7" h="1020">
                  <a:moveTo>
                    <a:pt x="681" y="397"/>
                  </a:moveTo>
                  <a:lnTo>
                    <a:pt x="681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567" y="850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97"/>
                  </a:lnTo>
                  <a:lnTo>
                    <a:pt x="68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65B3BBA5-8ECF-48B2-9DEC-4165C3C42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4939"/>
              <a:ext cx="1588" cy="1361"/>
            </a:xfrm>
            <a:custGeom>
              <a:avLst/>
              <a:gdLst>
                <a:gd name="T0" fmla="*/ 907 w 1588"/>
                <a:gd name="T1" fmla="*/ 1361 h 1361"/>
                <a:gd name="T2" fmla="*/ 1077 w 1588"/>
                <a:gd name="T3" fmla="*/ 1304 h 1361"/>
                <a:gd name="T4" fmla="*/ 1247 w 1588"/>
                <a:gd name="T5" fmla="*/ 1248 h 1361"/>
                <a:gd name="T6" fmla="*/ 1361 w 1588"/>
                <a:gd name="T7" fmla="*/ 1191 h 1361"/>
                <a:gd name="T8" fmla="*/ 1474 w 1588"/>
                <a:gd name="T9" fmla="*/ 1134 h 1361"/>
                <a:gd name="T10" fmla="*/ 1588 w 1588"/>
                <a:gd name="T11" fmla="*/ 1191 h 1361"/>
                <a:gd name="T12" fmla="*/ 1531 w 1588"/>
                <a:gd name="T13" fmla="*/ 1078 h 1361"/>
                <a:gd name="T14" fmla="*/ 1474 w 1588"/>
                <a:gd name="T15" fmla="*/ 964 h 1361"/>
                <a:gd name="T16" fmla="*/ 1417 w 1588"/>
                <a:gd name="T17" fmla="*/ 794 h 1361"/>
                <a:gd name="T18" fmla="*/ 1361 w 1588"/>
                <a:gd name="T19" fmla="*/ 737 h 1361"/>
                <a:gd name="T20" fmla="*/ 1304 w 1588"/>
                <a:gd name="T21" fmla="*/ 397 h 1361"/>
                <a:gd name="T22" fmla="*/ 1247 w 1588"/>
                <a:gd name="T23" fmla="*/ 284 h 1361"/>
                <a:gd name="T24" fmla="*/ 1134 w 1588"/>
                <a:gd name="T25" fmla="*/ 170 h 1361"/>
                <a:gd name="T26" fmla="*/ 1021 w 1588"/>
                <a:gd name="T27" fmla="*/ 114 h 1361"/>
                <a:gd name="T28" fmla="*/ 964 w 1588"/>
                <a:gd name="T29" fmla="*/ 227 h 1361"/>
                <a:gd name="T30" fmla="*/ 907 w 1588"/>
                <a:gd name="T31" fmla="*/ 284 h 1361"/>
                <a:gd name="T32" fmla="*/ 794 w 1588"/>
                <a:gd name="T33" fmla="*/ 340 h 1361"/>
                <a:gd name="T34" fmla="*/ 737 w 1588"/>
                <a:gd name="T35" fmla="*/ 284 h 1361"/>
                <a:gd name="T36" fmla="*/ 624 w 1588"/>
                <a:gd name="T37" fmla="*/ 340 h 1361"/>
                <a:gd name="T38" fmla="*/ 510 w 1588"/>
                <a:gd name="T39" fmla="*/ 284 h 1361"/>
                <a:gd name="T40" fmla="*/ 283 w 1588"/>
                <a:gd name="T41" fmla="*/ 227 h 1361"/>
                <a:gd name="T42" fmla="*/ 227 w 1588"/>
                <a:gd name="T43" fmla="*/ 170 h 1361"/>
                <a:gd name="T44" fmla="*/ 113 w 1588"/>
                <a:gd name="T45" fmla="*/ 57 h 1361"/>
                <a:gd name="T46" fmla="*/ 0 w 1588"/>
                <a:gd name="T47" fmla="*/ 0 h 1361"/>
                <a:gd name="T48" fmla="*/ 57 w 1588"/>
                <a:gd name="T49" fmla="*/ 57 h 1361"/>
                <a:gd name="T50" fmla="*/ 113 w 1588"/>
                <a:gd name="T51" fmla="*/ 227 h 1361"/>
                <a:gd name="T52" fmla="*/ 170 w 1588"/>
                <a:gd name="T53" fmla="*/ 284 h 1361"/>
                <a:gd name="T54" fmla="*/ 227 w 1588"/>
                <a:gd name="T55" fmla="*/ 340 h 1361"/>
                <a:gd name="T56" fmla="*/ 283 w 1588"/>
                <a:gd name="T57" fmla="*/ 454 h 1361"/>
                <a:gd name="T58" fmla="*/ 340 w 1588"/>
                <a:gd name="T59" fmla="*/ 511 h 1361"/>
                <a:gd name="T60" fmla="*/ 397 w 1588"/>
                <a:gd name="T61" fmla="*/ 624 h 1361"/>
                <a:gd name="T62" fmla="*/ 567 w 1588"/>
                <a:gd name="T63" fmla="*/ 681 h 1361"/>
                <a:gd name="T64" fmla="*/ 510 w 1588"/>
                <a:gd name="T65" fmla="*/ 737 h 1361"/>
                <a:gd name="T66" fmla="*/ 624 w 1588"/>
                <a:gd name="T67" fmla="*/ 794 h 1361"/>
                <a:gd name="T68" fmla="*/ 680 w 1588"/>
                <a:gd name="T69" fmla="*/ 1021 h 1361"/>
                <a:gd name="T70" fmla="*/ 737 w 1588"/>
                <a:gd name="T71" fmla="*/ 1134 h 1361"/>
                <a:gd name="T72" fmla="*/ 794 w 1588"/>
                <a:gd name="T73" fmla="*/ 1248 h 1361"/>
                <a:gd name="T74" fmla="*/ 737 w 1588"/>
                <a:gd name="T7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361">
                  <a:moveTo>
                    <a:pt x="794" y="1361"/>
                  </a:moveTo>
                  <a:lnTo>
                    <a:pt x="907" y="1361"/>
                  </a:lnTo>
                  <a:lnTo>
                    <a:pt x="907" y="1304"/>
                  </a:lnTo>
                  <a:lnTo>
                    <a:pt x="1077" y="1304"/>
                  </a:lnTo>
                  <a:lnTo>
                    <a:pt x="1077" y="1248"/>
                  </a:lnTo>
                  <a:lnTo>
                    <a:pt x="1247" y="1248"/>
                  </a:lnTo>
                  <a:lnTo>
                    <a:pt x="1247" y="1191"/>
                  </a:lnTo>
                  <a:lnTo>
                    <a:pt x="1361" y="1191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191"/>
                  </a:lnTo>
                  <a:lnTo>
                    <a:pt x="1588" y="1191"/>
                  </a:lnTo>
                  <a:lnTo>
                    <a:pt x="1588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361"/>
                  </a:lnTo>
                  <a:lnTo>
                    <a:pt x="794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8DF47A50-06E9-4E9A-A62F-6020CA250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5053"/>
              <a:ext cx="1134" cy="1304"/>
            </a:xfrm>
            <a:custGeom>
              <a:avLst/>
              <a:gdLst>
                <a:gd name="T0" fmla="*/ 397 w 1134"/>
                <a:gd name="T1" fmla="*/ 56 h 1304"/>
                <a:gd name="T2" fmla="*/ 340 w 1134"/>
                <a:gd name="T3" fmla="*/ 56 h 1304"/>
                <a:gd name="T4" fmla="*/ 340 w 1134"/>
                <a:gd name="T5" fmla="*/ 0 h 1304"/>
                <a:gd name="T6" fmla="*/ 227 w 1134"/>
                <a:gd name="T7" fmla="*/ 0 h 1304"/>
                <a:gd name="T8" fmla="*/ 227 w 1134"/>
                <a:gd name="T9" fmla="*/ 113 h 1304"/>
                <a:gd name="T10" fmla="*/ 283 w 1134"/>
                <a:gd name="T11" fmla="*/ 113 h 1304"/>
                <a:gd name="T12" fmla="*/ 283 w 1134"/>
                <a:gd name="T13" fmla="*/ 170 h 1304"/>
                <a:gd name="T14" fmla="*/ 170 w 1134"/>
                <a:gd name="T15" fmla="*/ 170 h 1304"/>
                <a:gd name="T16" fmla="*/ 170 w 1134"/>
                <a:gd name="T17" fmla="*/ 226 h 1304"/>
                <a:gd name="T18" fmla="*/ 0 w 1134"/>
                <a:gd name="T19" fmla="*/ 226 h 1304"/>
                <a:gd name="T20" fmla="*/ 0 w 1134"/>
                <a:gd name="T21" fmla="*/ 283 h 1304"/>
                <a:gd name="T22" fmla="*/ 170 w 1134"/>
                <a:gd name="T23" fmla="*/ 283 h 1304"/>
                <a:gd name="T24" fmla="*/ 170 w 1134"/>
                <a:gd name="T25" fmla="*/ 340 h 1304"/>
                <a:gd name="T26" fmla="*/ 283 w 1134"/>
                <a:gd name="T27" fmla="*/ 340 h 1304"/>
                <a:gd name="T28" fmla="*/ 283 w 1134"/>
                <a:gd name="T29" fmla="*/ 397 h 1304"/>
                <a:gd name="T30" fmla="*/ 340 w 1134"/>
                <a:gd name="T31" fmla="*/ 397 h 1304"/>
                <a:gd name="T32" fmla="*/ 340 w 1134"/>
                <a:gd name="T33" fmla="*/ 567 h 1304"/>
                <a:gd name="T34" fmla="*/ 397 w 1134"/>
                <a:gd name="T35" fmla="*/ 567 h 1304"/>
                <a:gd name="T36" fmla="*/ 397 w 1134"/>
                <a:gd name="T37" fmla="*/ 623 h 1304"/>
                <a:gd name="T38" fmla="*/ 453 w 1134"/>
                <a:gd name="T39" fmla="*/ 623 h 1304"/>
                <a:gd name="T40" fmla="*/ 453 w 1134"/>
                <a:gd name="T41" fmla="*/ 850 h 1304"/>
                <a:gd name="T42" fmla="*/ 340 w 1134"/>
                <a:gd name="T43" fmla="*/ 850 h 1304"/>
                <a:gd name="T44" fmla="*/ 340 w 1134"/>
                <a:gd name="T45" fmla="*/ 907 h 1304"/>
                <a:gd name="T46" fmla="*/ 227 w 1134"/>
                <a:gd name="T47" fmla="*/ 907 h 1304"/>
                <a:gd name="T48" fmla="*/ 227 w 1134"/>
                <a:gd name="T49" fmla="*/ 1020 h 1304"/>
                <a:gd name="T50" fmla="*/ 170 w 1134"/>
                <a:gd name="T51" fmla="*/ 1020 h 1304"/>
                <a:gd name="T52" fmla="*/ 170 w 1134"/>
                <a:gd name="T53" fmla="*/ 1190 h 1304"/>
                <a:gd name="T54" fmla="*/ 623 w 1134"/>
                <a:gd name="T55" fmla="*/ 1190 h 1304"/>
                <a:gd name="T56" fmla="*/ 623 w 1134"/>
                <a:gd name="T57" fmla="*/ 1247 h 1304"/>
                <a:gd name="T58" fmla="*/ 680 w 1134"/>
                <a:gd name="T59" fmla="*/ 1247 h 1304"/>
                <a:gd name="T60" fmla="*/ 680 w 1134"/>
                <a:gd name="T61" fmla="*/ 1304 h 1304"/>
                <a:gd name="T62" fmla="*/ 850 w 1134"/>
                <a:gd name="T63" fmla="*/ 1304 h 1304"/>
                <a:gd name="T64" fmla="*/ 850 w 1134"/>
                <a:gd name="T65" fmla="*/ 1247 h 1304"/>
                <a:gd name="T66" fmla="*/ 1077 w 1134"/>
                <a:gd name="T67" fmla="*/ 1247 h 1304"/>
                <a:gd name="T68" fmla="*/ 1077 w 1134"/>
                <a:gd name="T69" fmla="*/ 1134 h 1304"/>
                <a:gd name="T70" fmla="*/ 1134 w 1134"/>
                <a:gd name="T71" fmla="*/ 1134 h 1304"/>
                <a:gd name="T72" fmla="*/ 1134 w 1134"/>
                <a:gd name="T73" fmla="*/ 1020 h 1304"/>
                <a:gd name="T74" fmla="*/ 1077 w 1134"/>
                <a:gd name="T75" fmla="*/ 1020 h 1304"/>
                <a:gd name="T76" fmla="*/ 1077 w 1134"/>
                <a:gd name="T77" fmla="*/ 907 h 1304"/>
                <a:gd name="T78" fmla="*/ 1020 w 1134"/>
                <a:gd name="T79" fmla="*/ 907 h 1304"/>
                <a:gd name="T80" fmla="*/ 1020 w 1134"/>
                <a:gd name="T81" fmla="*/ 680 h 1304"/>
                <a:gd name="T82" fmla="*/ 850 w 1134"/>
                <a:gd name="T83" fmla="*/ 680 h 1304"/>
                <a:gd name="T84" fmla="*/ 850 w 1134"/>
                <a:gd name="T85" fmla="*/ 623 h 1304"/>
                <a:gd name="T86" fmla="*/ 907 w 1134"/>
                <a:gd name="T87" fmla="*/ 623 h 1304"/>
                <a:gd name="T88" fmla="*/ 907 w 1134"/>
                <a:gd name="T89" fmla="*/ 567 h 1304"/>
                <a:gd name="T90" fmla="*/ 737 w 1134"/>
                <a:gd name="T91" fmla="*/ 567 h 1304"/>
                <a:gd name="T92" fmla="*/ 737 w 1134"/>
                <a:gd name="T93" fmla="*/ 510 h 1304"/>
                <a:gd name="T94" fmla="*/ 680 w 1134"/>
                <a:gd name="T95" fmla="*/ 510 h 1304"/>
                <a:gd name="T96" fmla="*/ 680 w 1134"/>
                <a:gd name="T97" fmla="*/ 397 h 1304"/>
                <a:gd name="T98" fmla="*/ 623 w 1134"/>
                <a:gd name="T99" fmla="*/ 397 h 1304"/>
                <a:gd name="T100" fmla="*/ 623 w 1134"/>
                <a:gd name="T101" fmla="*/ 340 h 1304"/>
                <a:gd name="T102" fmla="*/ 567 w 1134"/>
                <a:gd name="T103" fmla="*/ 340 h 1304"/>
                <a:gd name="T104" fmla="*/ 567 w 1134"/>
                <a:gd name="T105" fmla="*/ 226 h 1304"/>
                <a:gd name="T106" fmla="*/ 510 w 1134"/>
                <a:gd name="T107" fmla="*/ 226 h 1304"/>
                <a:gd name="T108" fmla="*/ 510 w 1134"/>
                <a:gd name="T109" fmla="*/ 170 h 1304"/>
                <a:gd name="T110" fmla="*/ 453 w 1134"/>
                <a:gd name="T111" fmla="*/ 170 h 1304"/>
                <a:gd name="T112" fmla="*/ 453 w 1134"/>
                <a:gd name="T113" fmla="*/ 113 h 1304"/>
                <a:gd name="T114" fmla="*/ 397 w 1134"/>
                <a:gd name="T115" fmla="*/ 113 h 1304"/>
                <a:gd name="T116" fmla="*/ 397 w 1134"/>
                <a:gd name="T117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304">
                  <a:moveTo>
                    <a:pt x="397" y="56"/>
                  </a:move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453" y="623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90"/>
                  </a:lnTo>
                  <a:lnTo>
                    <a:pt x="623" y="1190"/>
                  </a:lnTo>
                  <a:lnTo>
                    <a:pt x="623" y="1247"/>
                  </a:lnTo>
                  <a:lnTo>
                    <a:pt x="680" y="1247"/>
                  </a:lnTo>
                  <a:lnTo>
                    <a:pt x="680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1077" y="1247"/>
                  </a:lnTo>
                  <a:lnTo>
                    <a:pt x="1077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077" y="1020"/>
                  </a:lnTo>
                  <a:lnTo>
                    <a:pt x="107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B4E06FBF-6C1F-4925-B46E-EF6B4594F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5790"/>
              <a:ext cx="737" cy="737"/>
            </a:xfrm>
            <a:custGeom>
              <a:avLst/>
              <a:gdLst>
                <a:gd name="T0" fmla="*/ 680 w 737"/>
                <a:gd name="T1" fmla="*/ 623 h 737"/>
                <a:gd name="T2" fmla="*/ 567 w 737"/>
                <a:gd name="T3" fmla="*/ 623 h 737"/>
                <a:gd name="T4" fmla="*/ 567 w 737"/>
                <a:gd name="T5" fmla="*/ 510 h 737"/>
                <a:gd name="T6" fmla="*/ 510 w 737"/>
                <a:gd name="T7" fmla="*/ 510 h 737"/>
                <a:gd name="T8" fmla="*/ 510 w 737"/>
                <a:gd name="T9" fmla="*/ 623 h 737"/>
                <a:gd name="T10" fmla="*/ 453 w 737"/>
                <a:gd name="T11" fmla="*/ 623 h 737"/>
                <a:gd name="T12" fmla="*/ 453 w 737"/>
                <a:gd name="T13" fmla="*/ 680 h 737"/>
                <a:gd name="T14" fmla="*/ 397 w 737"/>
                <a:gd name="T15" fmla="*/ 680 h 737"/>
                <a:gd name="T16" fmla="*/ 397 w 737"/>
                <a:gd name="T17" fmla="*/ 623 h 737"/>
                <a:gd name="T18" fmla="*/ 283 w 737"/>
                <a:gd name="T19" fmla="*/ 623 h 737"/>
                <a:gd name="T20" fmla="*/ 283 w 737"/>
                <a:gd name="T21" fmla="*/ 680 h 737"/>
                <a:gd name="T22" fmla="*/ 226 w 737"/>
                <a:gd name="T23" fmla="*/ 680 h 737"/>
                <a:gd name="T24" fmla="*/ 226 w 737"/>
                <a:gd name="T25" fmla="*/ 737 h 737"/>
                <a:gd name="T26" fmla="*/ 113 w 737"/>
                <a:gd name="T27" fmla="*/ 737 h 737"/>
                <a:gd name="T28" fmla="*/ 113 w 737"/>
                <a:gd name="T29" fmla="*/ 510 h 737"/>
                <a:gd name="T30" fmla="*/ 56 w 737"/>
                <a:gd name="T31" fmla="*/ 510 h 737"/>
                <a:gd name="T32" fmla="*/ 56 w 737"/>
                <a:gd name="T33" fmla="*/ 397 h 737"/>
                <a:gd name="T34" fmla="*/ 0 w 737"/>
                <a:gd name="T35" fmla="*/ 397 h 737"/>
                <a:gd name="T36" fmla="*/ 0 w 737"/>
                <a:gd name="T37" fmla="*/ 340 h 737"/>
                <a:gd name="T38" fmla="*/ 226 w 737"/>
                <a:gd name="T39" fmla="*/ 340 h 737"/>
                <a:gd name="T40" fmla="*/ 226 w 737"/>
                <a:gd name="T41" fmla="*/ 283 h 737"/>
                <a:gd name="T42" fmla="*/ 283 w 737"/>
                <a:gd name="T43" fmla="*/ 283 h 737"/>
                <a:gd name="T44" fmla="*/ 283 w 737"/>
                <a:gd name="T45" fmla="*/ 113 h 737"/>
                <a:gd name="T46" fmla="*/ 340 w 737"/>
                <a:gd name="T47" fmla="*/ 113 h 737"/>
                <a:gd name="T48" fmla="*/ 340 w 737"/>
                <a:gd name="T49" fmla="*/ 56 h 737"/>
                <a:gd name="T50" fmla="*/ 283 w 737"/>
                <a:gd name="T51" fmla="*/ 56 h 737"/>
                <a:gd name="T52" fmla="*/ 283 w 737"/>
                <a:gd name="T53" fmla="*/ 0 h 737"/>
                <a:gd name="T54" fmla="*/ 510 w 737"/>
                <a:gd name="T55" fmla="*/ 0 h 737"/>
                <a:gd name="T56" fmla="*/ 510 w 737"/>
                <a:gd name="T57" fmla="*/ 56 h 737"/>
                <a:gd name="T58" fmla="*/ 567 w 737"/>
                <a:gd name="T59" fmla="*/ 56 h 737"/>
                <a:gd name="T60" fmla="*/ 567 w 737"/>
                <a:gd name="T61" fmla="*/ 283 h 737"/>
                <a:gd name="T62" fmla="*/ 623 w 737"/>
                <a:gd name="T63" fmla="*/ 283 h 737"/>
                <a:gd name="T64" fmla="*/ 623 w 737"/>
                <a:gd name="T65" fmla="*/ 397 h 737"/>
                <a:gd name="T66" fmla="*/ 737 w 737"/>
                <a:gd name="T67" fmla="*/ 397 h 737"/>
                <a:gd name="T68" fmla="*/ 737 w 737"/>
                <a:gd name="T69" fmla="*/ 453 h 737"/>
                <a:gd name="T70" fmla="*/ 680 w 737"/>
                <a:gd name="T71" fmla="*/ 453 h 737"/>
                <a:gd name="T72" fmla="*/ 680 w 737"/>
                <a:gd name="T73" fmla="*/ 62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737">
                  <a:moveTo>
                    <a:pt x="680" y="623"/>
                  </a:moveTo>
                  <a:lnTo>
                    <a:pt x="567" y="62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77CC8A10-4679-46FE-99DD-5EE8B25A4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073"/>
              <a:ext cx="1417" cy="851"/>
            </a:xfrm>
            <a:custGeom>
              <a:avLst/>
              <a:gdLst>
                <a:gd name="T0" fmla="*/ 510 w 1417"/>
                <a:gd name="T1" fmla="*/ 851 h 851"/>
                <a:gd name="T2" fmla="*/ 567 w 1417"/>
                <a:gd name="T3" fmla="*/ 851 h 851"/>
                <a:gd name="T4" fmla="*/ 567 w 1417"/>
                <a:gd name="T5" fmla="*/ 794 h 851"/>
                <a:gd name="T6" fmla="*/ 680 w 1417"/>
                <a:gd name="T7" fmla="*/ 794 h 851"/>
                <a:gd name="T8" fmla="*/ 680 w 1417"/>
                <a:gd name="T9" fmla="*/ 851 h 851"/>
                <a:gd name="T10" fmla="*/ 737 w 1417"/>
                <a:gd name="T11" fmla="*/ 851 h 851"/>
                <a:gd name="T12" fmla="*/ 737 w 1417"/>
                <a:gd name="T13" fmla="*/ 737 h 851"/>
                <a:gd name="T14" fmla="*/ 850 w 1417"/>
                <a:gd name="T15" fmla="*/ 737 h 851"/>
                <a:gd name="T16" fmla="*/ 850 w 1417"/>
                <a:gd name="T17" fmla="*/ 511 h 851"/>
                <a:gd name="T18" fmla="*/ 963 w 1417"/>
                <a:gd name="T19" fmla="*/ 511 h 851"/>
                <a:gd name="T20" fmla="*/ 963 w 1417"/>
                <a:gd name="T21" fmla="*/ 454 h 851"/>
                <a:gd name="T22" fmla="*/ 1247 w 1417"/>
                <a:gd name="T23" fmla="*/ 454 h 851"/>
                <a:gd name="T24" fmla="*/ 1247 w 1417"/>
                <a:gd name="T25" fmla="*/ 397 h 851"/>
                <a:gd name="T26" fmla="*/ 1304 w 1417"/>
                <a:gd name="T27" fmla="*/ 397 h 851"/>
                <a:gd name="T28" fmla="*/ 1304 w 1417"/>
                <a:gd name="T29" fmla="*/ 511 h 851"/>
                <a:gd name="T30" fmla="*/ 1417 w 1417"/>
                <a:gd name="T31" fmla="*/ 511 h 851"/>
                <a:gd name="T32" fmla="*/ 1417 w 1417"/>
                <a:gd name="T33" fmla="*/ 227 h 851"/>
                <a:gd name="T34" fmla="*/ 1360 w 1417"/>
                <a:gd name="T35" fmla="*/ 227 h 851"/>
                <a:gd name="T36" fmla="*/ 1360 w 1417"/>
                <a:gd name="T37" fmla="*/ 114 h 851"/>
                <a:gd name="T38" fmla="*/ 1247 w 1417"/>
                <a:gd name="T39" fmla="*/ 114 h 851"/>
                <a:gd name="T40" fmla="*/ 1247 w 1417"/>
                <a:gd name="T41" fmla="*/ 170 h 851"/>
                <a:gd name="T42" fmla="*/ 1190 w 1417"/>
                <a:gd name="T43" fmla="*/ 170 h 851"/>
                <a:gd name="T44" fmla="*/ 1190 w 1417"/>
                <a:gd name="T45" fmla="*/ 114 h 851"/>
                <a:gd name="T46" fmla="*/ 1134 w 1417"/>
                <a:gd name="T47" fmla="*/ 114 h 851"/>
                <a:gd name="T48" fmla="*/ 1134 w 1417"/>
                <a:gd name="T49" fmla="*/ 57 h 851"/>
                <a:gd name="T50" fmla="*/ 1020 w 1417"/>
                <a:gd name="T51" fmla="*/ 57 h 851"/>
                <a:gd name="T52" fmla="*/ 1020 w 1417"/>
                <a:gd name="T53" fmla="*/ 0 h 851"/>
                <a:gd name="T54" fmla="*/ 907 w 1417"/>
                <a:gd name="T55" fmla="*/ 0 h 851"/>
                <a:gd name="T56" fmla="*/ 907 w 1417"/>
                <a:gd name="T57" fmla="*/ 57 h 851"/>
                <a:gd name="T58" fmla="*/ 793 w 1417"/>
                <a:gd name="T59" fmla="*/ 57 h 851"/>
                <a:gd name="T60" fmla="*/ 793 w 1417"/>
                <a:gd name="T61" fmla="*/ 114 h 851"/>
                <a:gd name="T62" fmla="*/ 623 w 1417"/>
                <a:gd name="T63" fmla="*/ 114 h 851"/>
                <a:gd name="T64" fmla="*/ 623 w 1417"/>
                <a:gd name="T65" fmla="*/ 170 h 851"/>
                <a:gd name="T66" fmla="*/ 453 w 1417"/>
                <a:gd name="T67" fmla="*/ 170 h 851"/>
                <a:gd name="T68" fmla="*/ 453 w 1417"/>
                <a:gd name="T69" fmla="*/ 227 h 851"/>
                <a:gd name="T70" fmla="*/ 56 w 1417"/>
                <a:gd name="T71" fmla="*/ 227 h 851"/>
                <a:gd name="T72" fmla="*/ 56 w 1417"/>
                <a:gd name="T73" fmla="*/ 284 h 851"/>
                <a:gd name="T74" fmla="*/ 0 w 1417"/>
                <a:gd name="T75" fmla="*/ 284 h 851"/>
                <a:gd name="T76" fmla="*/ 0 w 1417"/>
                <a:gd name="T77" fmla="*/ 397 h 851"/>
                <a:gd name="T78" fmla="*/ 113 w 1417"/>
                <a:gd name="T79" fmla="*/ 397 h 851"/>
                <a:gd name="T80" fmla="*/ 113 w 1417"/>
                <a:gd name="T81" fmla="*/ 454 h 851"/>
                <a:gd name="T82" fmla="*/ 340 w 1417"/>
                <a:gd name="T83" fmla="*/ 454 h 851"/>
                <a:gd name="T84" fmla="*/ 340 w 1417"/>
                <a:gd name="T85" fmla="*/ 567 h 851"/>
                <a:gd name="T86" fmla="*/ 396 w 1417"/>
                <a:gd name="T87" fmla="*/ 567 h 851"/>
                <a:gd name="T88" fmla="*/ 396 w 1417"/>
                <a:gd name="T89" fmla="*/ 624 h 851"/>
                <a:gd name="T90" fmla="*/ 453 w 1417"/>
                <a:gd name="T91" fmla="*/ 624 h 851"/>
                <a:gd name="T92" fmla="*/ 453 w 1417"/>
                <a:gd name="T93" fmla="*/ 737 h 851"/>
                <a:gd name="T94" fmla="*/ 510 w 1417"/>
                <a:gd name="T95" fmla="*/ 737 h 851"/>
                <a:gd name="T96" fmla="*/ 510 w 1417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7" h="851">
                  <a:moveTo>
                    <a:pt x="510" y="851"/>
                  </a:moveTo>
                  <a:lnTo>
                    <a:pt x="567" y="851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737" y="851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511"/>
                  </a:lnTo>
                  <a:lnTo>
                    <a:pt x="963" y="511"/>
                  </a:lnTo>
                  <a:lnTo>
                    <a:pt x="963" y="454"/>
                  </a:lnTo>
                  <a:lnTo>
                    <a:pt x="1247" y="454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417" y="511"/>
                  </a:lnTo>
                  <a:lnTo>
                    <a:pt x="1417" y="227"/>
                  </a:lnTo>
                  <a:lnTo>
                    <a:pt x="1360" y="227"/>
                  </a:lnTo>
                  <a:lnTo>
                    <a:pt x="1360" y="114"/>
                  </a:lnTo>
                  <a:lnTo>
                    <a:pt x="1247" y="114"/>
                  </a:lnTo>
                  <a:lnTo>
                    <a:pt x="1247" y="170"/>
                  </a:lnTo>
                  <a:lnTo>
                    <a:pt x="1190" y="170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396" y="567"/>
                  </a:lnTo>
                  <a:lnTo>
                    <a:pt x="396" y="624"/>
                  </a:lnTo>
                  <a:lnTo>
                    <a:pt x="453" y="62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972F482A-B76B-46B5-A235-244AFF194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068"/>
              <a:ext cx="341" cy="397"/>
            </a:xfrm>
            <a:custGeom>
              <a:avLst/>
              <a:gdLst>
                <a:gd name="T0" fmla="*/ 114 w 341"/>
                <a:gd name="T1" fmla="*/ 0 h 397"/>
                <a:gd name="T2" fmla="*/ 114 w 341"/>
                <a:gd name="T3" fmla="*/ 113 h 397"/>
                <a:gd name="T4" fmla="*/ 57 w 341"/>
                <a:gd name="T5" fmla="*/ 113 h 397"/>
                <a:gd name="T6" fmla="*/ 57 w 341"/>
                <a:gd name="T7" fmla="*/ 227 h 397"/>
                <a:gd name="T8" fmla="*/ 0 w 341"/>
                <a:gd name="T9" fmla="*/ 227 h 397"/>
                <a:gd name="T10" fmla="*/ 0 w 341"/>
                <a:gd name="T11" fmla="*/ 340 h 397"/>
                <a:gd name="T12" fmla="*/ 114 w 341"/>
                <a:gd name="T13" fmla="*/ 340 h 397"/>
                <a:gd name="T14" fmla="*/ 114 w 341"/>
                <a:gd name="T15" fmla="*/ 397 h 397"/>
                <a:gd name="T16" fmla="*/ 170 w 341"/>
                <a:gd name="T17" fmla="*/ 397 h 397"/>
                <a:gd name="T18" fmla="*/ 170 w 341"/>
                <a:gd name="T19" fmla="*/ 340 h 397"/>
                <a:gd name="T20" fmla="*/ 227 w 341"/>
                <a:gd name="T21" fmla="*/ 340 h 397"/>
                <a:gd name="T22" fmla="*/ 284 w 341"/>
                <a:gd name="T23" fmla="*/ 340 h 397"/>
                <a:gd name="T24" fmla="*/ 284 w 341"/>
                <a:gd name="T25" fmla="*/ 284 h 397"/>
                <a:gd name="T26" fmla="*/ 341 w 341"/>
                <a:gd name="T27" fmla="*/ 284 h 397"/>
                <a:gd name="T28" fmla="*/ 341 w 341"/>
                <a:gd name="T29" fmla="*/ 170 h 397"/>
                <a:gd name="T30" fmla="*/ 284 w 341"/>
                <a:gd name="T31" fmla="*/ 170 h 397"/>
                <a:gd name="T32" fmla="*/ 284 w 341"/>
                <a:gd name="T33" fmla="*/ 113 h 397"/>
                <a:gd name="T34" fmla="*/ 227 w 341"/>
                <a:gd name="T35" fmla="*/ 113 h 397"/>
                <a:gd name="T36" fmla="*/ 227 w 341"/>
                <a:gd name="T37" fmla="*/ 57 h 397"/>
                <a:gd name="T38" fmla="*/ 170 w 341"/>
                <a:gd name="T39" fmla="*/ 57 h 397"/>
                <a:gd name="T40" fmla="*/ 170 w 341"/>
                <a:gd name="T41" fmla="*/ 0 h 397"/>
                <a:gd name="T42" fmla="*/ 114 w 341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1" h="397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BE913C94-C739-4259-A677-4F3EA9C90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89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397 w 397"/>
                <a:gd name="T3" fmla="*/ 0 h 283"/>
                <a:gd name="T4" fmla="*/ 283 w 397"/>
                <a:gd name="T5" fmla="*/ 0 h 283"/>
                <a:gd name="T6" fmla="*/ 283 w 397"/>
                <a:gd name="T7" fmla="*/ 57 h 283"/>
                <a:gd name="T8" fmla="*/ 0 w 397"/>
                <a:gd name="T9" fmla="*/ 57 h 283"/>
                <a:gd name="T10" fmla="*/ 0 w 397"/>
                <a:gd name="T11" fmla="*/ 227 h 283"/>
                <a:gd name="T12" fmla="*/ 0 w 397"/>
                <a:gd name="T13" fmla="*/ 283 h 283"/>
                <a:gd name="T14" fmla="*/ 113 w 397"/>
                <a:gd name="T15" fmla="*/ 283 h 283"/>
                <a:gd name="T16" fmla="*/ 113 w 397"/>
                <a:gd name="T17" fmla="*/ 227 h 283"/>
                <a:gd name="T18" fmla="*/ 170 w 397"/>
                <a:gd name="T19" fmla="*/ 227 h 283"/>
                <a:gd name="T20" fmla="*/ 170 w 397"/>
                <a:gd name="T21" fmla="*/ 170 h 283"/>
                <a:gd name="T22" fmla="*/ 283 w 397"/>
                <a:gd name="T23" fmla="*/ 170 h 283"/>
                <a:gd name="T24" fmla="*/ 340 w 397"/>
                <a:gd name="T25" fmla="*/ 170 h 283"/>
                <a:gd name="T26" fmla="*/ 340 w 397"/>
                <a:gd name="T27" fmla="*/ 57 h 283"/>
                <a:gd name="T28" fmla="*/ 397 w 397"/>
                <a:gd name="T29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F0F37F30-669B-4167-95E3-C13BC71BF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898"/>
              <a:ext cx="397" cy="454"/>
            </a:xfrm>
            <a:custGeom>
              <a:avLst/>
              <a:gdLst>
                <a:gd name="T0" fmla="*/ 0 w 397"/>
                <a:gd name="T1" fmla="*/ 0 h 454"/>
                <a:gd name="T2" fmla="*/ 340 w 397"/>
                <a:gd name="T3" fmla="*/ 0 h 454"/>
                <a:gd name="T4" fmla="*/ 340 w 397"/>
                <a:gd name="T5" fmla="*/ 170 h 454"/>
                <a:gd name="T6" fmla="*/ 397 w 397"/>
                <a:gd name="T7" fmla="*/ 170 h 454"/>
                <a:gd name="T8" fmla="*/ 397 w 397"/>
                <a:gd name="T9" fmla="*/ 283 h 454"/>
                <a:gd name="T10" fmla="*/ 340 w 397"/>
                <a:gd name="T11" fmla="*/ 283 h 454"/>
                <a:gd name="T12" fmla="*/ 340 w 397"/>
                <a:gd name="T13" fmla="*/ 454 h 454"/>
                <a:gd name="T14" fmla="*/ 284 w 397"/>
                <a:gd name="T15" fmla="*/ 454 h 454"/>
                <a:gd name="T16" fmla="*/ 284 w 397"/>
                <a:gd name="T17" fmla="*/ 340 h 454"/>
                <a:gd name="T18" fmla="*/ 114 w 397"/>
                <a:gd name="T19" fmla="*/ 340 h 454"/>
                <a:gd name="T20" fmla="*/ 114 w 397"/>
                <a:gd name="T21" fmla="*/ 283 h 454"/>
                <a:gd name="T22" fmla="*/ 57 w 397"/>
                <a:gd name="T23" fmla="*/ 283 h 454"/>
                <a:gd name="T24" fmla="*/ 57 w 397"/>
                <a:gd name="T25" fmla="*/ 227 h 454"/>
                <a:gd name="T26" fmla="*/ 0 w 397"/>
                <a:gd name="T27" fmla="*/ 227 h 454"/>
                <a:gd name="T28" fmla="*/ 0 w 397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0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B5DC6052-487D-44FD-9CDB-B6C8A2F6B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501"/>
              <a:ext cx="737" cy="851"/>
            </a:xfrm>
            <a:custGeom>
              <a:avLst/>
              <a:gdLst>
                <a:gd name="T0" fmla="*/ 0 w 737"/>
                <a:gd name="T1" fmla="*/ 397 h 851"/>
                <a:gd name="T2" fmla="*/ 0 w 737"/>
                <a:gd name="T3" fmla="*/ 57 h 851"/>
                <a:gd name="T4" fmla="*/ 114 w 737"/>
                <a:gd name="T5" fmla="*/ 57 h 851"/>
                <a:gd name="T6" fmla="*/ 114 w 737"/>
                <a:gd name="T7" fmla="*/ 113 h 851"/>
                <a:gd name="T8" fmla="*/ 284 w 737"/>
                <a:gd name="T9" fmla="*/ 113 h 851"/>
                <a:gd name="T10" fmla="*/ 284 w 737"/>
                <a:gd name="T11" fmla="*/ 57 h 851"/>
                <a:gd name="T12" fmla="*/ 340 w 737"/>
                <a:gd name="T13" fmla="*/ 57 h 851"/>
                <a:gd name="T14" fmla="*/ 340 w 737"/>
                <a:gd name="T15" fmla="*/ 0 h 851"/>
                <a:gd name="T16" fmla="*/ 397 w 737"/>
                <a:gd name="T17" fmla="*/ 0 h 851"/>
                <a:gd name="T18" fmla="*/ 397 w 737"/>
                <a:gd name="T19" fmla="*/ 57 h 851"/>
                <a:gd name="T20" fmla="*/ 454 w 737"/>
                <a:gd name="T21" fmla="*/ 57 h 851"/>
                <a:gd name="T22" fmla="*/ 454 w 737"/>
                <a:gd name="T23" fmla="*/ 113 h 851"/>
                <a:gd name="T24" fmla="*/ 567 w 737"/>
                <a:gd name="T25" fmla="*/ 113 h 851"/>
                <a:gd name="T26" fmla="*/ 567 w 737"/>
                <a:gd name="T27" fmla="*/ 170 h 851"/>
                <a:gd name="T28" fmla="*/ 624 w 737"/>
                <a:gd name="T29" fmla="*/ 170 h 851"/>
                <a:gd name="T30" fmla="*/ 624 w 737"/>
                <a:gd name="T31" fmla="*/ 227 h 851"/>
                <a:gd name="T32" fmla="*/ 567 w 737"/>
                <a:gd name="T33" fmla="*/ 227 h 851"/>
                <a:gd name="T34" fmla="*/ 567 w 737"/>
                <a:gd name="T35" fmla="*/ 340 h 851"/>
                <a:gd name="T36" fmla="*/ 624 w 737"/>
                <a:gd name="T37" fmla="*/ 340 h 851"/>
                <a:gd name="T38" fmla="*/ 624 w 737"/>
                <a:gd name="T39" fmla="*/ 397 h 851"/>
                <a:gd name="T40" fmla="*/ 737 w 737"/>
                <a:gd name="T41" fmla="*/ 397 h 851"/>
                <a:gd name="T42" fmla="*/ 737 w 737"/>
                <a:gd name="T43" fmla="*/ 567 h 851"/>
                <a:gd name="T44" fmla="*/ 681 w 737"/>
                <a:gd name="T45" fmla="*/ 567 h 851"/>
                <a:gd name="T46" fmla="*/ 681 w 737"/>
                <a:gd name="T47" fmla="*/ 624 h 851"/>
                <a:gd name="T48" fmla="*/ 624 w 737"/>
                <a:gd name="T49" fmla="*/ 624 h 851"/>
                <a:gd name="T50" fmla="*/ 624 w 737"/>
                <a:gd name="T51" fmla="*/ 680 h 851"/>
                <a:gd name="T52" fmla="*/ 567 w 737"/>
                <a:gd name="T53" fmla="*/ 680 h 851"/>
                <a:gd name="T54" fmla="*/ 567 w 737"/>
                <a:gd name="T55" fmla="*/ 737 h 851"/>
                <a:gd name="T56" fmla="*/ 624 w 737"/>
                <a:gd name="T57" fmla="*/ 737 h 851"/>
                <a:gd name="T58" fmla="*/ 624 w 737"/>
                <a:gd name="T59" fmla="*/ 851 h 851"/>
                <a:gd name="T60" fmla="*/ 454 w 737"/>
                <a:gd name="T61" fmla="*/ 851 h 851"/>
                <a:gd name="T62" fmla="*/ 454 w 737"/>
                <a:gd name="T63" fmla="*/ 794 h 851"/>
                <a:gd name="T64" fmla="*/ 397 w 737"/>
                <a:gd name="T65" fmla="*/ 794 h 851"/>
                <a:gd name="T66" fmla="*/ 397 w 737"/>
                <a:gd name="T67" fmla="*/ 567 h 851"/>
                <a:gd name="T68" fmla="*/ 340 w 737"/>
                <a:gd name="T69" fmla="*/ 567 h 851"/>
                <a:gd name="T70" fmla="*/ 340 w 737"/>
                <a:gd name="T71" fmla="*/ 397 h 851"/>
                <a:gd name="T72" fmla="*/ 0 w 737"/>
                <a:gd name="T73" fmla="*/ 39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851">
                  <a:moveTo>
                    <a:pt x="0" y="397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681" y="567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454" y="851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24E83582-B8DF-4405-8C8B-D72D7C83E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388"/>
              <a:ext cx="397" cy="567"/>
            </a:xfrm>
            <a:custGeom>
              <a:avLst/>
              <a:gdLst>
                <a:gd name="T0" fmla="*/ 340 w 397"/>
                <a:gd name="T1" fmla="*/ 510 h 567"/>
                <a:gd name="T2" fmla="*/ 340 w 397"/>
                <a:gd name="T3" fmla="*/ 170 h 567"/>
                <a:gd name="T4" fmla="*/ 397 w 397"/>
                <a:gd name="T5" fmla="*/ 170 h 567"/>
                <a:gd name="T6" fmla="*/ 397 w 397"/>
                <a:gd name="T7" fmla="*/ 113 h 567"/>
                <a:gd name="T8" fmla="*/ 340 w 397"/>
                <a:gd name="T9" fmla="*/ 113 h 567"/>
                <a:gd name="T10" fmla="*/ 340 w 397"/>
                <a:gd name="T11" fmla="*/ 56 h 567"/>
                <a:gd name="T12" fmla="*/ 170 w 397"/>
                <a:gd name="T13" fmla="*/ 56 h 567"/>
                <a:gd name="T14" fmla="*/ 170 w 397"/>
                <a:gd name="T15" fmla="*/ 0 h 567"/>
                <a:gd name="T16" fmla="*/ 57 w 397"/>
                <a:gd name="T17" fmla="*/ 0 h 567"/>
                <a:gd name="T18" fmla="*/ 57 w 397"/>
                <a:gd name="T19" fmla="*/ 226 h 567"/>
                <a:gd name="T20" fmla="*/ 0 w 397"/>
                <a:gd name="T21" fmla="*/ 226 h 567"/>
                <a:gd name="T22" fmla="*/ 0 w 397"/>
                <a:gd name="T23" fmla="*/ 510 h 567"/>
                <a:gd name="T24" fmla="*/ 57 w 397"/>
                <a:gd name="T25" fmla="*/ 510 h 567"/>
                <a:gd name="T26" fmla="*/ 57 w 397"/>
                <a:gd name="T27" fmla="*/ 567 h 567"/>
                <a:gd name="T28" fmla="*/ 113 w 397"/>
                <a:gd name="T29" fmla="*/ 567 h 567"/>
                <a:gd name="T30" fmla="*/ 113 w 397"/>
                <a:gd name="T31" fmla="*/ 510 h 567"/>
                <a:gd name="T32" fmla="*/ 170 w 397"/>
                <a:gd name="T33" fmla="*/ 510 h 567"/>
                <a:gd name="T34" fmla="*/ 170 w 397"/>
                <a:gd name="T35" fmla="*/ 453 h 567"/>
                <a:gd name="T36" fmla="*/ 227 w 397"/>
                <a:gd name="T37" fmla="*/ 453 h 567"/>
                <a:gd name="T38" fmla="*/ 227 w 397"/>
                <a:gd name="T39" fmla="*/ 510 h 567"/>
                <a:gd name="T40" fmla="*/ 340 w 397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340" y="510"/>
                  </a:move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4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AD07B3B7-A4B7-4A70-8D6F-3F57EFE13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403"/>
              <a:ext cx="850" cy="1191"/>
            </a:xfrm>
            <a:custGeom>
              <a:avLst/>
              <a:gdLst>
                <a:gd name="T0" fmla="*/ 453 w 850"/>
                <a:gd name="T1" fmla="*/ 1191 h 1191"/>
                <a:gd name="T2" fmla="*/ 794 w 850"/>
                <a:gd name="T3" fmla="*/ 1191 h 1191"/>
                <a:gd name="T4" fmla="*/ 794 w 850"/>
                <a:gd name="T5" fmla="*/ 1134 h 1191"/>
                <a:gd name="T6" fmla="*/ 850 w 850"/>
                <a:gd name="T7" fmla="*/ 1134 h 1191"/>
                <a:gd name="T8" fmla="*/ 850 w 850"/>
                <a:gd name="T9" fmla="*/ 1021 h 1191"/>
                <a:gd name="T10" fmla="*/ 794 w 850"/>
                <a:gd name="T11" fmla="*/ 1021 h 1191"/>
                <a:gd name="T12" fmla="*/ 794 w 850"/>
                <a:gd name="T13" fmla="*/ 851 h 1191"/>
                <a:gd name="T14" fmla="*/ 680 w 850"/>
                <a:gd name="T15" fmla="*/ 851 h 1191"/>
                <a:gd name="T16" fmla="*/ 680 w 850"/>
                <a:gd name="T17" fmla="*/ 794 h 1191"/>
                <a:gd name="T18" fmla="*/ 567 w 850"/>
                <a:gd name="T19" fmla="*/ 794 h 1191"/>
                <a:gd name="T20" fmla="*/ 567 w 850"/>
                <a:gd name="T21" fmla="*/ 681 h 1191"/>
                <a:gd name="T22" fmla="*/ 510 w 850"/>
                <a:gd name="T23" fmla="*/ 681 h 1191"/>
                <a:gd name="T24" fmla="*/ 510 w 850"/>
                <a:gd name="T25" fmla="*/ 567 h 1191"/>
                <a:gd name="T26" fmla="*/ 453 w 850"/>
                <a:gd name="T27" fmla="*/ 567 h 1191"/>
                <a:gd name="T28" fmla="*/ 453 w 850"/>
                <a:gd name="T29" fmla="*/ 510 h 1191"/>
                <a:gd name="T30" fmla="*/ 453 w 850"/>
                <a:gd name="T31" fmla="*/ 454 h 1191"/>
                <a:gd name="T32" fmla="*/ 397 w 850"/>
                <a:gd name="T33" fmla="*/ 454 h 1191"/>
                <a:gd name="T34" fmla="*/ 340 w 850"/>
                <a:gd name="T35" fmla="*/ 454 h 1191"/>
                <a:gd name="T36" fmla="*/ 340 w 850"/>
                <a:gd name="T37" fmla="*/ 397 h 1191"/>
                <a:gd name="T38" fmla="*/ 283 w 850"/>
                <a:gd name="T39" fmla="*/ 397 h 1191"/>
                <a:gd name="T40" fmla="*/ 283 w 850"/>
                <a:gd name="T41" fmla="*/ 340 h 1191"/>
                <a:gd name="T42" fmla="*/ 227 w 850"/>
                <a:gd name="T43" fmla="*/ 340 h 1191"/>
                <a:gd name="T44" fmla="*/ 227 w 850"/>
                <a:gd name="T45" fmla="*/ 284 h 1191"/>
                <a:gd name="T46" fmla="*/ 170 w 850"/>
                <a:gd name="T47" fmla="*/ 284 h 1191"/>
                <a:gd name="T48" fmla="*/ 170 w 850"/>
                <a:gd name="T49" fmla="*/ 114 h 1191"/>
                <a:gd name="T50" fmla="*/ 113 w 850"/>
                <a:gd name="T51" fmla="*/ 114 h 1191"/>
                <a:gd name="T52" fmla="*/ 113 w 850"/>
                <a:gd name="T53" fmla="*/ 0 h 1191"/>
                <a:gd name="T54" fmla="*/ 0 w 850"/>
                <a:gd name="T55" fmla="*/ 0 h 1191"/>
                <a:gd name="T56" fmla="*/ 0 w 850"/>
                <a:gd name="T57" fmla="*/ 227 h 1191"/>
                <a:gd name="T58" fmla="*/ 56 w 850"/>
                <a:gd name="T59" fmla="*/ 227 h 1191"/>
                <a:gd name="T60" fmla="*/ 56 w 850"/>
                <a:gd name="T61" fmla="*/ 340 h 1191"/>
                <a:gd name="T62" fmla="*/ 113 w 850"/>
                <a:gd name="T63" fmla="*/ 340 h 1191"/>
                <a:gd name="T64" fmla="*/ 113 w 850"/>
                <a:gd name="T65" fmla="*/ 397 h 1191"/>
                <a:gd name="T66" fmla="*/ 170 w 850"/>
                <a:gd name="T67" fmla="*/ 397 h 1191"/>
                <a:gd name="T68" fmla="*/ 170 w 850"/>
                <a:gd name="T69" fmla="*/ 737 h 1191"/>
                <a:gd name="T70" fmla="*/ 227 w 850"/>
                <a:gd name="T71" fmla="*/ 737 h 1191"/>
                <a:gd name="T72" fmla="*/ 227 w 850"/>
                <a:gd name="T73" fmla="*/ 851 h 1191"/>
                <a:gd name="T74" fmla="*/ 283 w 850"/>
                <a:gd name="T75" fmla="*/ 851 h 1191"/>
                <a:gd name="T76" fmla="*/ 283 w 850"/>
                <a:gd name="T77" fmla="*/ 964 h 1191"/>
                <a:gd name="T78" fmla="*/ 340 w 850"/>
                <a:gd name="T79" fmla="*/ 964 h 1191"/>
                <a:gd name="T80" fmla="*/ 340 w 850"/>
                <a:gd name="T81" fmla="*/ 1077 h 1191"/>
                <a:gd name="T82" fmla="*/ 453 w 850"/>
                <a:gd name="T83" fmla="*/ 1077 h 1191"/>
                <a:gd name="T84" fmla="*/ 453 w 850"/>
                <a:gd name="T8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1191">
                  <a:moveTo>
                    <a:pt x="453" y="1191"/>
                  </a:moveTo>
                  <a:lnTo>
                    <a:pt x="794" y="1191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453" y="1077"/>
                  </a:lnTo>
                  <a:lnTo>
                    <a:pt x="453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9C072D05-A53C-4792-A10C-ADEF24B10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991"/>
              <a:ext cx="851" cy="680"/>
            </a:xfrm>
            <a:custGeom>
              <a:avLst/>
              <a:gdLst>
                <a:gd name="T0" fmla="*/ 851 w 851"/>
                <a:gd name="T1" fmla="*/ 680 h 680"/>
                <a:gd name="T2" fmla="*/ 851 w 851"/>
                <a:gd name="T3" fmla="*/ 453 h 680"/>
                <a:gd name="T4" fmla="*/ 794 w 851"/>
                <a:gd name="T5" fmla="*/ 453 h 680"/>
                <a:gd name="T6" fmla="*/ 794 w 851"/>
                <a:gd name="T7" fmla="*/ 227 h 680"/>
                <a:gd name="T8" fmla="*/ 737 w 851"/>
                <a:gd name="T9" fmla="*/ 227 h 680"/>
                <a:gd name="T10" fmla="*/ 737 w 851"/>
                <a:gd name="T11" fmla="*/ 113 h 680"/>
                <a:gd name="T12" fmla="*/ 681 w 851"/>
                <a:gd name="T13" fmla="*/ 113 h 680"/>
                <a:gd name="T14" fmla="*/ 681 w 851"/>
                <a:gd name="T15" fmla="*/ 56 h 680"/>
                <a:gd name="T16" fmla="*/ 624 w 851"/>
                <a:gd name="T17" fmla="*/ 56 h 680"/>
                <a:gd name="T18" fmla="*/ 624 w 851"/>
                <a:gd name="T19" fmla="*/ 113 h 680"/>
                <a:gd name="T20" fmla="*/ 454 w 851"/>
                <a:gd name="T21" fmla="*/ 113 h 680"/>
                <a:gd name="T22" fmla="*/ 454 w 851"/>
                <a:gd name="T23" fmla="*/ 56 h 680"/>
                <a:gd name="T24" fmla="*/ 397 w 851"/>
                <a:gd name="T25" fmla="*/ 56 h 680"/>
                <a:gd name="T26" fmla="*/ 397 w 851"/>
                <a:gd name="T27" fmla="*/ 0 h 680"/>
                <a:gd name="T28" fmla="*/ 284 w 851"/>
                <a:gd name="T29" fmla="*/ 0 h 680"/>
                <a:gd name="T30" fmla="*/ 284 w 851"/>
                <a:gd name="T31" fmla="*/ 56 h 680"/>
                <a:gd name="T32" fmla="*/ 114 w 851"/>
                <a:gd name="T33" fmla="*/ 56 h 680"/>
                <a:gd name="T34" fmla="*/ 114 w 851"/>
                <a:gd name="T35" fmla="*/ 113 h 680"/>
                <a:gd name="T36" fmla="*/ 0 w 851"/>
                <a:gd name="T37" fmla="*/ 113 h 680"/>
                <a:gd name="T38" fmla="*/ 0 w 851"/>
                <a:gd name="T39" fmla="*/ 283 h 680"/>
                <a:gd name="T40" fmla="*/ 114 w 851"/>
                <a:gd name="T41" fmla="*/ 283 h 680"/>
                <a:gd name="T42" fmla="*/ 114 w 851"/>
                <a:gd name="T43" fmla="*/ 340 h 680"/>
                <a:gd name="T44" fmla="*/ 57 w 851"/>
                <a:gd name="T45" fmla="*/ 340 h 680"/>
                <a:gd name="T46" fmla="*/ 57 w 851"/>
                <a:gd name="T47" fmla="*/ 453 h 680"/>
                <a:gd name="T48" fmla="*/ 227 w 851"/>
                <a:gd name="T49" fmla="*/ 453 h 680"/>
                <a:gd name="T50" fmla="*/ 227 w 851"/>
                <a:gd name="T51" fmla="*/ 510 h 680"/>
                <a:gd name="T52" fmla="*/ 284 w 851"/>
                <a:gd name="T53" fmla="*/ 510 h 680"/>
                <a:gd name="T54" fmla="*/ 284 w 851"/>
                <a:gd name="T55" fmla="*/ 567 h 680"/>
                <a:gd name="T56" fmla="*/ 341 w 851"/>
                <a:gd name="T57" fmla="*/ 567 h 680"/>
                <a:gd name="T58" fmla="*/ 341 w 851"/>
                <a:gd name="T59" fmla="*/ 623 h 680"/>
                <a:gd name="T60" fmla="*/ 511 w 851"/>
                <a:gd name="T61" fmla="*/ 623 h 680"/>
                <a:gd name="T62" fmla="*/ 511 w 851"/>
                <a:gd name="T63" fmla="*/ 567 h 680"/>
                <a:gd name="T64" fmla="*/ 567 w 851"/>
                <a:gd name="T65" fmla="*/ 567 h 680"/>
                <a:gd name="T66" fmla="*/ 567 w 851"/>
                <a:gd name="T67" fmla="*/ 510 h 680"/>
                <a:gd name="T68" fmla="*/ 624 w 851"/>
                <a:gd name="T69" fmla="*/ 510 h 680"/>
                <a:gd name="T70" fmla="*/ 624 w 851"/>
                <a:gd name="T71" fmla="*/ 567 h 680"/>
                <a:gd name="T72" fmla="*/ 681 w 851"/>
                <a:gd name="T73" fmla="*/ 567 h 680"/>
                <a:gd name="T74" fmla="*/ 681 w 851"/>
                <a:gd name="T75" fmla="*/ 623 h 680"/>
                <a:gd name="T76" fmla="*/ 794 w 851"/>
                <a:gd name="T77" fmla="*/ 623 h 680"/>
                <a:gd name="T78" fmla="*/ 794 w 851"/>
                <a:gd name="T79" fmla="*/ 680 h 680"/>
                <a:gd name="T80" fmla="*/ 851 w 851"/>
                <a:gd name="T8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680">
                  <a:moveTo>
                    <a:pt x="851" y="680"/>
                  </a:moveTo>
                  <a:lnTo>
                    <a:pt x="851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511" y="623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51">
              <a:extLst>
                <a:ext uri="{FF2B5EF4-FFF2-40B4-BE49-F238E27FC236}">
                  <a16:creationId xmlns:a16="http://schemas.microsoft.com/office/drawing/2014/main" id="{C327B6C6-6B58-4C23-9985-ED82754F2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2331"/>
              <a:ext cx="681" cy="850"/>
            </a:xfrm>
            <a:custGeom>
              <a:avLst/>
              <a:gdLst>
                <a:gd name="T0" fmla="*/ 681 w 681"/>
                <a:gd name="T1" fmla="*/ 0 h 850"/>
                <a:gd name="T2" fmla="*/ 681 w 681"/>
                <a:gd name="T3" fmla="*/ 283 h 850"/>
                <a:gd name="T4" fmla="*/ 624 w 681"/>
                <a:gd name="T5" fmla="*/ 283 h 850"/>
                <a:gd name="T6" fmla="*/ 624 w 681"/>
                <a:gd name="T7" fmla="*/ 567 h 850"/>
                <a:gd name="T8" fmla="*/ 567 w 681"/>
                <a:gd name="T9" fmla="*/ 567 h 850"/>
                <a:gd name="T10" fmla="*/ 567 w 681"/>
                <a:gd name="T11" fmla="*/ 624 h 850"/>
                <a:gd name="T12" fmla="*/ 284 w 681"/>
                <a:gd name="T13" fmla="*/ 624 h 850"/>
                <a:gd name="T14" fmla="*/ 284 w 681"/>
                <a:gd name="T15" fmla="*/ 850 h 850"/>
                <a:gd name="T16" fmla="*/ 227 w 681"/>
                <a:gd name="T17" fmla="*/ 850 h 850"/>
                <a:gd name="T18" fmla="*/ 227 w 681"/>
                <a:gd name="T19" fmla="*/ 737 h 850"/>
                <a:gd name="T20" fmla="*/ 170 w 681"/>
                <a:gd name="T21" fmla="*/ 737 h 850"/>
                <a:gd name="T22" fmla="*/ 170 w 681"/>
                <a:gd name="T23" fmla="*/ 794 h 850"/>
                <a:gd name="T24" fmla="*/ 114 w 681"/>
                <a:gd name="T25" fmla="*/ 794 h 850"/>
                <a:gd name="T26" fmla="*/ 114 w 681"/>
                <a:gd name="T27" fmla="*/ 737 h 850"/>
                <a:gd name="T28" fmla="*/ 57 w 681"/>
                <a:gd name="T29" fmla="*/ 737 h 850"/>
                <a:gd name="T30" fmla="*/ 57 w 681"/>
                <a:gd name="T31" fmla="*/ 567 h 850"/>
                <a:gd name="T32" fmla="*/ 0 w 681"/>
                <a:gd name="T33" fmla="*/ 567 h 850"/>
                <a:gd name="T34" fmla="*/ 0 w 681"/>
                <a:gd name="T35" fmla="*/ 454 h 850"/>
                <a:gd name="T36" fmla="*/ 57 w 681"/>
                <a:gd name="T37" fmla="*/ 454 h 850"/>
                <a:gd name="T38" fmla="*/ 57 w 681"/>
                <a:gd name="T39" fmla="*/ 397 h 850"/>
                <a:gd name="T40" fmla="*/ 114 w 681"/>
                <a:gd name="T41" fmla="*/ 397 h 850"/>
                <a:gd name="T42" fmla="*/ 114 w 681"/>
                <a:gd name="T43" fmla="*/ 283 h 850"/>
                <a:gd name="T44" fmla="*/ 227 w 681"/>
                <a:gd name="T45" fmla="*/ 283 h 850"/>
                <a:gd name="T46" fmla="*/ 227 w 681"/>
                <a:gd name="T47" fmla="*/ 340 h 850"/>
                <a:gd name="T48" fmla="*/ 284 w 681"/>
                <a:gd name="T49" fmla="*/ 340 h 850"/>
                <a:gd name="T50" fmla="*/ 284 w 681"/>
                <a:gd name="T51" fmla="*/ 283 h 850"/>
                <a:gd name="T52" fmla="*/ 340 w 681"/>
                <a:gd name="T53" fmla="*/ 283 h 850"/>
                <a:gd name="T54" fmla="*/ 340 w 681"/>
                <a:gd name="T55" fmla="*/ 227 h 850"/>
                <a:gd name="T56" fmla="*/ 397 w 681"/>
                <a:gd name="T57" fmla="*/ 227 h 850"/>
                <a:gd name="T58" fmla="*/ 397 w 681"/>
                <a:gd name="T59" fmla="*/ 170 h 850"/>
                <a:gd name="T60" fmla="*/ 511 w 681"/>
                <a:gd name="T61" fmla="*/ 170 h 850"/>
                <a:gd name="T62" fmla="*/ 511 w 681"/>
                <a:gd name="T63" fmla="*/ 113 h 850"/>
                <a:gd name="T64" fmla="*/ 567 w 681"/>
                <a:gd name="T65" fmla="*/ 113 h 850"/>
                <a:gd name="T66" fmla="*/ 567 w 681"/>
                <a:gd name="T67" fmla="*/ 57 h 850"/>
                <a:gd name="T68" fmla="*/ 624 w 681"/>
                <a:gd name="T69" fmla="*/ 57 h 850"/>
                <a:gd name="T70" fmla="*/ 624 w 681"/>
                <a:gd name="T71" fmla="*/ 0 h 850"/>
                <a:gd name="T72" fmla="*/ 681 w 681"/>
                <a:gd name="T7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850">
                  <a:moveTo>
                    <a:pt x="681" y="0"/>
                  </a:moveTo>
                  <a:lnTo>
                    <a:pt x="681" y="283"/>
                  </a:lnTo>
                  <a:lnTo>
                    <a:pt x="624" y="283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52">
              <a:extLst>
                <a:ext uri="{FF2B5EF4-FFF2-40B4-BE49-F238E27FC236}">
                  <a16:creationId xmlns:a16="http://schemas.microsoft.com/office/drawing/2014/main" id="{0F1F1516-FE6D-448E-B4EC-063DE887A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104"/>
              <a:ext cx="454" cy="397"/>
            </a:xfrm>
            <a:custGeom>
              <a:avLst/>
              <a:gdLst>
                <a:gd name="T0" fmla="*/ 340 w 454"/>
                <a:gd name="T1" fmla="*/ 0 h 397"/>
                <a:gd name="T2" fmla="*/ 114 w 454"/>
                <a:gd name="T3" fmla="*/ 0 h 397"/>
                <a:gd name="T4" fmla="*/ 114 w 454"/>
                <a:gd name="T5" fmla="*/ 57 h 397"/>
                <a:gd name="T6" fmla="*/ 57 w 454"/>
                <a:gd name="T7" fmla="*/ 57 h 397"/>
                <a:gd name="T8" fmla="*/ 57 w 454"/>
                <a:gd name="T9" fmla="*/ 170 h 397"/>
                <a:gd name="T10" fmla="*/ 0 w 454"/>
                <a:gd name="T11" fmla="*/ 170 h 397"/>
                <a:gd name="T12" fmla="*/ 0 w 454"/>
                <a:gd name="T13" fmla="*/ 397 h 397"/>
                <a:gd name="T14" fmla="*/ 114 w 454"/>
                <a:gd name="T15" fmla="*/ 397 h 397"/>
                <a:gd name="T16" fmla="*/ 114 w 454"/>
                <a:gd name="T17" fmla="*/ 340 h 397"/>
                <a:gd name="T18" fmla="*/ 170 w 454"/>
                <a:gd name="T19" fmla="*/ 340 h 397"/>
                <a:gd name="T20" fmla="*/ 170 w 454"/>
                <a:gd name="T21" fmla="*/ 284 h 397"/>
                <a:gd name="T22" fmla="*/ 227 w 454"/>
                <a:gd name="T23" fmla="*/ 284 h 397"/>
                <a:gd name="T24" fmla="*/ 227 w 454"/>
                <a:gd name="T25" fmla="*/ 227 h 397"/>
                <a:gd name="T26" fmla="*/ 284 w 454"/>
                <a:gd name="T27" fmla="*/ 227 h 397"/>
                <a:gd name="T28" fmla="*/ 284 w 454"/>
                <a:gd name="T29" fmla="*/ 284 h 397"/>
                <a:gd name="T30" fmla="*/ 397 w 454"/>
                <a:gd name="T31" fmla="*/ 284 h 397"/>
                <a:gd name="T32" fmla="*/ 397 w 454"/>
                <a:gd name="T33" fmla="*/ 227 h 397"/>
                <a:gd name="T34" fmla="*/ 454 w 454"/>
                <a:gd name="T35" fmla="*/ 227 h 397"/>
                <a:gd name="T36" fmla="*/ 454 w 454"/>
                <a:gd name="T37" fmla="*/ 170 h 397"/>
                <a:gd name="T38" fmla="*/ 340 w 454"/>
                <a:gd name="T39" fmla="*/ 170 h 397"/>
                <a:gd name="T40" fmla="*/ 340 w 454"/>
                <a:gd name="T4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397">
                  <a:moveTo>
                    <a:pt x="34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53">
              <a:extLst>
                <a:ext uri="{FF2B5EF4-FFF2-40B4-BE49-F238E27FC236}">
                  <a16:creationId xmlns:a16="http://schemas.microsoft.com/office/drawing/2014/main" id="{4418E24A-9DA3-442A-A85C-1DC6EDAB6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444"/>
              <a:ext cx="453" cy="737"/>
            </a:xfrm>
            <a:custGeom>
              <a:avLst/>
              <a:gdLst>
                <a:gd name="T0" fmla="*/ 453 w 453"/>
                <a:gd name="T1" fmla="*/ 0 h 737"/>
                <a:gd name="T2" fmla="*/ 283 w 453"/>
                <a:gd name="T3" fmla="*/ 0 h 737"/>
                <a:gd name="T4" fmla="*/ 283 w 453"/>
                <a:gd name="T5" fmla="*/ 170 h 737"/>
                <a:gd name="T6" fmla="*/ 227 w 453"/>
                <a:gd name="T7" fmla="*/ 170 h 737"/>
                <a:gd name="T8" fmla="*/ 227 w 453"/>
                <a:gd name="T9" fmla="*/ 114 h 737"/>
                <a:gd name="T10" fmla="*/ 170 w 453"/>
                <a:gd name="T11" fmla="*/ 114 h 737"/>
                <a:gd name="T12" fmla="*/ 170 w 453"/>
                <a:gd name="T13" fmla="*/ 57 h 737"/>
                <a:gd name="T14" fmla="*/ 56 w 453"/>
                <a:gd name="T15" fmla="*/ 57 h 737"/>
                <a:gd name="T16" fmla="*/ 56 w 453"/>
                <a:gd name="T17" fmla="*/ 397 h 737"/>
                <a:gd name="T18" fmla="*/ 113 w 453"/>
                <a:gd name="T19" fmla="*/ 397 h 737"/>
                <a:gd name="T20" fmla="*/ 113 w 453"/>
                <a:gd name="T21" fmla="*/ 567 h 737"/>
                <a:gd name="T22" fmla="*/ 56 w 453"/>
                <a:gd name="T23" fmla="*/ 567 h 737"/>
                <a:gd name="T24" fmla="*/ 0 w 453"/>
                <a:gd name="T25" fmla="*/ 567 h 737"/>
                <a:gd name="T26" fmla="*/ 0 w 453"/>
                <a:gd name="T27" fmla="*/ 624 h 737"/>
                <a:gd name="T28" fmla="*/ 56 w 453"/>
                <a:gd name="T29" fmla="*/ 624 h 737"/>
                <a:gd name="T30" fmla="*/ 56 w 453"/>
                <a:gd name="T31" fmla="*/ 681 h 737"/>
                <a:gd name="T32" fmla="*/ 113 w 453"/>
                <a:gd name="T33" fmla="*/ 681 h 737"/>
                <a:gd name="T34" fmla="*/ 113 w 453"/>
                <a:gd name="T35" fmla="*/ 737 h 737"/>
                <a:gd name="T36" fmla="*/ 170 w 453"/>
                <a:gd name="T37" fmla="*/ 737 h 737"/>
                <a:gd name="T38" fmla="*/ 170 w 453"/>
                <a:gd name="T39" fmla="*/ 681 h 737"/>
                <a:gd name="T40" fmla="*/ 283 w 453"/>
                <a:gd name="T41" fmla="*/ 681 h 737"/>
                <a:gd name="T42" fmla="*/ 283 w 453"/>
                <a:gd name="T43" fmla="*/ 624 h 737"/>
                <a:gd name="T44" fmla="*/ 340 w 453"/>
                <a:gd name="T45" fmla="*/ 624 h 737"/>
                <a:gd name="T46" fmla="*/ 340 w 453"/>
                <a:gd name="T47" fmla="*/ 454 h 737"/>
                <a:gd name="T48" fmla="*/ 283 w 453"/>
                <a:gd name="T49" fmla="*/ 454 h 737"/>
                <a:gd name="T50" fmla="*/ 283 w 453"/>
                <a:gd name="T51" fmla="*/ 341 h 737"/>
                <a:gd name="T52" fmla="*/ 340 w 453"/>
                <a:gd name="T53" fmla="*/ 341 h 737"/>
                <a:gd name="T54" fmla="*/ 340 w 453"/>
                <a:gd name="T55" fmla="*/ 284 h 737"/>
                <a:gd name="T56" fmla="*/ 397 w 453"/>
                <a:gd name="T57" fmla="*/ 284 h 737"/>
                <a:gd name="T58" fmla="*/ 397 w 453"/>
                <a:gd name="T59" fmla="*/ 114 h 737"/>
                <a:gd name="T60" fmla="*/ 453 w 453"/>
                <a:gd name="T61" fmla="*/ 114 h 737"/>
                <a:gd name="T62" fmla="*/ 453 w 453"/>
                <a:gd name="T6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3" h="737">
                  <a:moveTo>
                    <a:pt x="453" y="0"/>
                  </a:moveTo>
                  <a:lnTo>
                    <a:pt x="283" y="0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493CDBB5-B37B-4BA3-90EB-49F88439E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2274"/>
              <a:ext cx="283" cy="397"/>
            </a:xfrm>
            <a:custGeom>
              <a:avLst/>
              <a:gdLst>
                <a:gd name="T0" fmla="*/ 0 w 283"/>
                <a:gd name="T1" fmla="*/ 114 h 397"/>
                <a:gd name="T2" fmla="*/ 0 w 283"/>
                <a:gd name="T3" fmla="*/ 170 h 397"/>
                <a:gd name="T4" fmla="*/ 56 w 283"/>
                <a:gd name="T5" fmla="*/ 170 h 397"/>
                <a:gd name="T6" fmla="*/ 56 w 283"/>
                <a:gd name="T7" fmla="*/ 284 h 397"/>
                <a:gd name="T8" fmla="*/ 0 w 283"/>
                <a:gd name="T9" fmla="*/ 284 h 397"/>
                <a:gd name="T10" fmla="*/ 0 w 283"/>
                <a:gd name="T11" fmla="*/ 340 h 397"/>
                <a:gd name="T12" fmla="*/ 113 w 283"/>
                <a:gd name="T13" fmla="*/ 340 h 397"/>
                <a:gd name="T14" fmla="*/ 113 w 283"/>
                <a:gd name="T15" fmla="*/ 397 h 397"/>
                <a:gd name="T16" fmla="*/ 170 w 283"/>
                <a:gd name="T17" fmla="*/ 397 h 397"/>
                <a:gd name="T18" fmla="*/ 170 w 283"/>
                <a:gd name="T19" fmla="*/ 340 h 397"/>
                <a:gd name="T20" fmla="*/ 226 w 283"/>
                <a:gd name="T21" fmla="*/ 340 h 397"/>
                <a:gd name="T22" fmla="*/ 226 w 283"/>
                <a:gd name="T23" fmla="*/ 284 h 397"/>
                <a:gd name="T24" fmla="*/ 283 w 283"/>
                <a:gd name="T25" fmla="*/ 284 h 397"/>
                <a:gd name="T26" fmla="*/ 283 w 283"/>
                <a:gd name="T27" fmla="*/ 57 h 397"/>
                <a:gd name="T28" fmla="*/ 226 w 283"/>
                <a:gd name="T29" fmla="*/ 57 h 397"/>
                <a:gd name="T30" fmla="*/ 226 w 283"/>
                <a:gd name="T31" fmla="*/ 0 h 397"/>
                <a:gd name="T32" fmla="*/ 113 w 283"/>
                <a:gd name="T33" fmla="*/ 0 h 397"/>
                <a:gd name="T34" fmla="*/ 113 w 283"/>
                <a:gd name="T35" fmla="*/ 57 h 397"/>
                <a:gd name="T36" fmla="*/ 170 w 283"/>
                <a:gd name="T37" fmla="*/ 57 h 397"/>
                <a:gd name="T38" fmla="*/ 170 w 283"/>
                <a:gd name="T39" fmla="*/ 114 h 397"/>
                <a:gd name="T40" fmla="*/ 0 w 283"/>
                <a:gd name="T4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97">
                  <a:moveTo>
                    <a:pt x="0" y="114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C77E7095-47C4-4534-99E9-29AAD5D1F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651"/>
              <a:ext cx="794" cy="396"/>
            </a:xfrm>
            <a:custGeom>
              <a:avLst/>
              <a:gdLst>
                <a:gd name="T0" fmla="*/ 170 w 794"/>
                <a:gd name="T1" fmla="*/ 0 h 396"/>
                <a:gd name="T2" fmla="*/ 170 w 794"/>
                <a:gd name="T3" fmla="*/ 56 h 396"/>
                <a:gd name="T4" fmla="*/ 113 w 794"/>
                <a:gd name="T5" fmla="*/ 56 h 396"/>
                <a:gd name="T6" fmla="*/ 113 w 794"/>
                <a:gd name="T7" fmla="*/ 113 h 396"/>
                <a:gd name="T8" fmla="*/ 0 w 794"/>
                <a:gd name="T9" fmla="*/ 113 h 396"/>
                <a:gd name="T10" fmla="*/ 0 w 794"/>
                <a:gd name="T11" fmla="*/ 226 h 396"/>
                <a:gd name="T12" fmla="*/ 57 w 794"/>
                <a:gd name="T13" fmla="*/ 226 h 396"/>
                <a:gd name="T14" fmla="*/ 57 w 794"/>
                <a:gd name="T15" fmla="*/ 283 h 396"/>
                <a:gd name="T16" fmla="*/ 284 w 794"/>
                <a:gd name="T17" fmla="*/ 283 h 396"/>
                <a:gd name="T18" fmla="*/ 284 w 794"/>
                <a:gd name="T19" fmla="*/ 340 h 396"/>
                <a:gd name="T20" fmla="*/ 624 w 794"/>
                <a:gd name="T21" fmla="*/ 340 h 396"/>
                <a:gd name="T22" fmla="*/ 624 w 794"/>
                <a:gd name="T23" fmla="*/ 396 h 396"/>
                <a:gd name="T24" fmla="*/ 794 w 794"/>
                <a:gd name="T25" fmla="*/ 396 h 396"/>
                <a:gd name="T26" fmla="*/ 794 w 794"/>
                <a:gd name="T27" fmla="*/ 340 h 396"/>
                <a:gd name="T28" fmla="*/ 737 w 794"/>
                <a:gd name="T29" fmla="*/ 340 h 396"/>
                <a:gd name="T30" fmla="*/ 737 w 794"/>
                <a:gd name="T31" fmla="*/ 226 h 396"/>
                <a:gd name="T32" fmla="*/ 680 w 794"/>
                <a:gd name="T33" fmla="*/ 226 h 396"/>
                <a:gd name="T34" fmla="*/ 680 w 794"/>
                <a:gd name="T35" fmla="*/ 170 h 396"/>
                <a:gd name="T36" fmla="*/ 567 w 794"/>
                <a:gd name="T37" fmla="*/ 170 h 396"/>
                <a:gd name="T38" fmla="*/ 567 w 794"/>
                <a:gd name="T39" fmla="*/ 113 h 396"/>
                <a:gd name="T40" fmla="*/ 454 w 794"/>
                <a:gd name="T41" fmla="*/ 113 h 396"/>
                <a:gd name="T42" fmla="*/ 454 w 794"/>
                <a:gd name="T43" fmla="*/ 170 h 396"/>
                <a:gd name="T44" fmla="*/ 397 w 794"/>
                <a:gd name="T45" fmla="*/ 170 h 396"/>
                <a:gd name="T46" fmla="*/ 397 w 794"/>
                <a:gd name="T47" fmla="*/ 113 h 396"/>
                <a:gd name="T48" fmla="*/ 340 w 794"/>
                <a:gd name="T49" fmla="*/ 113 h 396"/>
                <a:gd name="T50" fmla="*/ 340 w 794"/>
                <a:gd name="T51" fmla="*/ 56 h 396"/>
                <a:gd name="T52" fmla="*/ 227 w 794"/>
                <a:gd name="T53" fmla="*/ 56 h 396"/>
                <a:gd name="T54" fmla="*/ 227 w 794"/>
                <a:gd name="T55" fmla="*/ 0 h 396"/>
                <a:gd name="T56" fmla="*/ 170 w 794"/>
                <a:gd name="T5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396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5ADA2857-039F-4652-94AB-41D23A11E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594"/>
              <a:ext cx="397" cy="510"/>
            </a:xfrm>
            <a:custGeom>
              <a:avLst/>
              <a:gdLst>
                <a:gd name="T0" fmla="*/ 227 w 397"/>
                <a:gd name="T1" fmla="*/ 0 h 510"/>
                <a:gd name="T2" fmla="*/ 227 w 397"/>
                <a:gd name="T3" fmla="*/ 113 h 510"/>
                <a:gd name="T4" fmla="*/ 284 w 397"/>
                <a:gd name="T5" fmla="*/ 113 h 510"/>
                <a:gd name="T6" fmla="*/ 284 w 397"/>
                <a:gd name="T7" fmla="*/ 170 h 510"/>
                <a:gd name="T8" fmla="*/ 340 w 397"/>
                <a:gd name="T9" fmla="*/ 170 h 510"/>
                <a:gd name="T10" fmla="*/ 340 w 397"/>
                <a:gd name="T11" fmla="*/ 397 h 510"/>
                <a:gd name="T12" fmla="*/ 397 w 397"/>
                <a:gd name="T13" fmla="*/ 397 h 510"/>
                <a:gd name="T14" fmla="*/ 397 w 397"/>
                <a:gd name="T15" fmla="*/ 510 h 510"/>
                <a:gd name="T16" fmla="*/ 284 w 397"/>
                <a:gd name="T17" fmla="*/ 510 h 510"/>
                <a:gd name="T18" fmla="*/ 284 w 397"/>
                <a:gd name="T19" fmla="*/ 397 h 510"/>
                <a:gd name="T20" fmla="*/ 227 w 397"/>
                <a:gd name="T21" fmla="*/ 397 h 510"/>
                <a:gd name="T22" fmla="*/ 227 w 397"/>
                <a:gd name="T23" fmla="*/ 453 h 510"/>
                <a:gd name="T24" fmla="*/ 170 w 397"/>
                <a:gd name="T25" fmla="*/ 453 h 510"/>
                <a:gd name="T26" fmla="*/ 170 w 397"/>
                <a:gd name="T27" fmla="*/ 510 h 510"/>
                <a:gd name="T28" fmla="*/ 57 w 397"/>
                <a:gd name="T29" fmla="*/ 510 h 510"/>
                <a:gd name="T30" fmla="*/ 57 w 397"/>
                <a:gd name="T31" fmla="*/ 340 h 510"/>
                <a:gd name="T32" fmla="*/ 113 w 397"/>
                <a:gd name="T33" fmla="*/ 340 h 510"/>
                <a:gd name="T34" fmla="*/ 113 w 397"/>
                <a:gd name="T35" fmla="*/ 283 h 510"/>
                <a:gd name="T36" fmla="*/ 57 w 397"/>
                <a:gd name="T37" fmla="*/ 283 h 510"/>
                <a:gd name="T38" fmla="*/ 57 w 397"/>
                <a:gd name="T39" fmla="*/ 113 h 510"/>
                <a:gd name="T40" fmla="*/ 0 w 397"/>
                <a:gd name="T41" fmla="*/ 113 h 510"/>
                <a:gd name="T42" fmla="*/ 0 w 397"/>
                <a:gd name="T43" fmla="*/ 0 h 510"/>
                <a:gd name="T44" fmla="*/ 227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227" y="0"/>
                  </a:move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C894970E-14C8-452C-981B-01FA64C20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1991"/>
              <a:ext cx="624" cy="623"/>
            </a:xfrm>
            <a:custGeom>
              <a:avLst/>
              <a:gdLst>
                <a:gd name="T0" fmla="*/ 340 w 624"/>
                <a:gd name="T1" fmla="*/ 113 h 623"/>
                <a:gd name="T2" fmla="*/ 340 w 624"/>
                <a:gd name="T3" fmla="*/ 170 h 623"/>
                <a:gd name="T4" fmla="*/ 397 w 624"/>
                <a:gd name="T5" fmla="*/ 170 h 623"/>
                <a:gd name="T6" fmla="*/ 397 w 624"/>
                <a:gd name="T7" fmla="*/ 283 h 623"/>
                <a:gd name="T8" fmla="*/ 454 w 624"/>
                <a:gd name="T9" fmla="*/ 283 h 623"/>
                <a:gd name="T10" fmla="*/ 454 w 624"/>
                <a:gd name="T11" fmla="*/ 340 h 623"/>
                <a:gd name="T12" fmla="*/ 510 w 624"/>
                <a:gd name="T13" fmla="*/ 340 h 623"/>
                <a:gd name="T14" fmla="*/ 510 w 624"/>
                <a:gd name="T15" fmla="*/ 283 h 623"/>
                <a:gd name="T16" fmla="*/ 567 w 624"/>
                <a:gd name="T17" fmla="*/ 283 h 623"/>
                <a:gd name="T18" fmla="*/ 567 w 624"/>
                <a:gd name="T19" fmla="*/ 340 h 623"/>
                <a:gd name="T20" fmla="*/ 624 w 624"/>
                <a:gd name="T21" fmla="*/ 340 h 623"/>
                <a:gd name="T22" fmla="*/ 624 w 624"/>
                <a:gd name="T23" fmla="*/ 397 h 623"/>
                <a:gd name="T24" fmla="*/ 454 w 624"/>
                <a:gd name="T25" fmla="*/ 397 h 623"/>
                <a:gd name="T26" fmla="*/ 454 w 624"/>
                <a:gd name="T27" fmla="*/ 453 h 623"/>
                <a:gd name="T28" fmla="*/ 340 w 624"/>
                <a:gd name="T29" fmla="*/ 453 h 623"/>
                <a:gd name="T30" fmla="*/ 340 w 624"/>
                <a:gd name="T31" fmla="*/ 623 h 623"/>
                <a:gd name="T32" fmla="*/ 284 w 624"/>
                <a:gd name="T33" fmla="*/ 623 h 623"/>
                <a:gd name="T34" fmla="*/ 284 w 624"/>
                <a:gd name="T35" fmla="*/ 567 h 623"/>
                <a:gd name="T36" fmla="*/ 227 w 624"/>
                <a:gd name="T37" fmla="*/ 567 h 623"/>
                <a:gd name="T38" fmla="*/ 227 w 624"/>
                <a:gd name="T39" fmla="*/ 510 h 623"/>
                <a:gd name="T40" fmla="*/ 113 w 624"/>
                <a:gd name="T41" fmla="*/ 510 h 623"/>
                <a:gd name="T42" fmla="*/ 113 w 624"/>
                <a:gd name="T43" fmla="*/ 623 h 623"/>
                <a:gd name="T44" fmla="*/ 0 w 624"/>
                <a:gd name="T45" fmla="*/ 623 h 623"/>
                <a:gd name="T46" fmla="*/ 0 w 624"/>
                <a:gd name="T47" fmla="*/ 453 h 623"/>
                <a:gd name="T48" fmla="*/ 57 w 624"/>
                <a:gd name="T49" fmla="*/ 453 h 623"/>
                <a:gd name="T50" fmla="*/ 57 w 624"/>
                <a:gd name="T51" fmla="*/ 113 h 623"/>
                <a:gd name="T52" fmla="*/ 170 w 624"/>
                <a:gd name="T53" fmla="*/ 113 h 623"/>
                <a:gd name="T54" fmla="*/ 170 w 624"/>
                <a:gd name="T55" fmla="*/ 56 h 623"/>
                <a:gd name="T56" fmla="*/ 227 w 624"/>
                <a:gd name="T57" fmla="*/ 56 h 623"/>
                <a:gd name="T58" fmla="*/ 227 w 624"/>
                <a:gd name="T59" fmla="*/ 0 h 623"/>
                <a:gd name="T60" fmla="*/ 284 w 624"/>
                <a:gd name="T61" fmla="*/ 0 h 623"/>
                <a:gd name="T62" fmla="*/ 284 w 624"/>
                <a:gd name="T63" fmla="*/ 113 h 623"/>
                <a:gd name="T64" fmla="*/ 340 w 624"/>
                <a:gd name="T65" fmla="*/ 1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3">
                  <a:moveTo>
                    <a:pt x="340" y="113"/>
                  </a:move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623"/>
                  </a:lnTo>
                  <a:lnTo>
                    <a:pt x="0" y="62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E937450E-D509-4374-8CA1-EA2BBD4ED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480"/>
              <a:ext cx="964" cy="851"/>
            </a:xfrm>
            <a:custGeom>
              <a:avLst/>
              <a:gdLst>
                <a:gd name="T0" fmla="*/ 113 w 964"/>
                <a:gd name="T1" fmla="*/ 0 h 851"/>
                <a:gd name="T2" fmla="*/ 227 w 964"/>
                <a:gd name="T3" fmla="*/ 0 h 851"/>
                <a:gd name="T4" fmla="*/ 227 w 964"/>
                <a:gd name="T5" fmla="*/ 57 h 851"/>
                <a:gd name="T6" fmla="*/ 340 w 964"/>
                <a:gd name="T7" fmla="*/ 57 h 851"/>
                <a:gd name="T8" fmla="*/ 340 w 964"/>
                <a:gd name="T9" fmla="*/ 114 h 851"/>
                <a:gd name="T10" fmla="*/ 510 w 964"/>
                <a:gd name="T11" fmla="*/ 114 h 851"/>
                <a:gd name="T12" fmla="*/ 510 w 964"/>
                <a:gd name="T13" fmla="*/ 227 h 851"/>
                <a:gd name="T14" fmla="*/ 453 w 964"/>
                <a:gd name="T15" fmla="*/ 227 h 851"/>
                <a:gd name="T16" fmla="*/ 453 w 964"/>
                <a:gd name="T17" fmla="*/ 284 h 851"/>
                <a:gd name="T18" fmla="*/ 340 w 964"/>
                <a:gd name="T19" fmla="*/ 284 h 851"/>
                <a:gd name="T20" fmla="*/ 340 w 964"/>
                <a:gd name="T21" fmla="*/ 397 h 851"/>
                <a:gd name="T22" fmla="*/ 397 w 964"/>
                <a:gd name="T23" fmla="*/ 397 h 851"/>
                <a:gd name="T24" fmla="*/ 397 w 964"/>
                <a:gd name="T25" fmla="*/ 454 h 851"/>
                <a:gd name="T26" fmla="*/ 624 w 964"/>
                <a:gd name="T27" fmla="*/ 454 h 851"/>
                <a:gd name="T28" fmla="*/ 624 w 964"/>
                <a:gd name="T29" fmla="*/ 511 h 851"/>
                <a:gd name="T30" fmla="*/ 964 w 964"/>
                <a:gd name="T31" fmla="*/ 511 h 851"/>
                <a:gd name="T32" fmla="*/ 964 w 964"/>
                <a:gd name="T33" fmla="*/ 624 h 851"/>
                <a:gd name="T34" fmla="*/ 624 w 964"/>
                <a:gd name="T35" fmla="*/ 624 h 851"/>
                <a:gd name="T36" fmla="*/ 624 w 964"/>
                <a:gd name="T37" fmla="*/ 681 h 851"/>
                <a:gd name="T38" fmla="*/ 567 w 964"/>
                <a:gd name="T39" fmla="*/ 681 h 851"/>
                <a:gd name="T40" fmla="*/ 567 w 964"/>
                <a:gd name="T41" fmla="*/ 794 h 851"/>
                <a:gd name="T42" fmla="*/ 510 w 964"/>
                <a:gd name="T43" fmla="*/ 794 h 851"/>
                <a:gd name="T44" fmla="*/ 510 w 964"/>
                <a:gd name="T45" fmla="*/ 851 h 851"/>
                <a:gd name="T46" fmla="*/ 453 w 964"/>
                <a:gd name="T47" fmla="*/ 851 h 851"/>
                <a:gd name="T48" fmla="*/ 453 w 964"/>
                <a:gd name="T49" fmla="*/ 794 h 851"/>
                <a:gd name="T50" fmla="*/ 283 w 964"/>
                <a:gd name="T51" fmla="*/ 794 h 851"/>
                <a:gd name="T52" fmla="*/ 283 w 964"/>
                <a:gd name="T53" fmla="*/ 851 h 851"/>
                <a:gd name="T54" fmla="*/ 227 w 964"/>
                <a:gd name="T55" fmla="*/ 851 h 851"/>
                <a:gd name="T56" fmla="*/ 227 w 964"/>
                <a:gd name="T57" fmla="*/ 794 h 851"/>
                <a:gd name="T58" fmla="*/ 170 w 964"/>
                <a:gd name="T59" fmla="*/ 794 h 851"/>
                <a:gd name="T60" fmla="*/ 170 w 964"/>
                <a:gd name="T61" fmla="*/ 681 h 851"/>
                <a:gd name="T62" fmla="*/ 113 w 964"/>
                <a:gd name="T63" fmla="*/ 681 h 851"/>
                <a:gd name="T64" fmla="*/ 113 w 964"/>
                <a:gd name="T65" fmla="*/ 624 h 851"/>
                <a:gd name="T66" fmla="*/ 170 w 964"/>
                <a:gd name="T67" fmla="*/ 624 h 851"/>
                <a:gd name="T68" fmla="*/ 170 w 964"/>
                <a:gd name="T69" fmla="*/ 511 h 851"/>
                <a:gd name="T70" fmla="*/ 113 w 964"/>
                <a:gd name="T71" fmla="*/ 511 h 851"/>
                <a:gd name="T72" fmla="*/ 113 w 964"/>
                <a:gd name="T73" fmla="*/ 284 h 851"/>
                <a:gd name="T74" fmla="*/ 57 w 964"/>
                <a:gd name="T75" fmla="*/ 284 h 851"/>
                <a:gd name="T76" fmla="*/ 57 w 964"/>
                <a:gd name="T77" fmla="*/ 227 h 851"/>
                <a:gd name="T78" fmla="*/ 0 w 964"/>
                <a:gd name="T79" fmla="*/ 227 h 851"/>
                <a:gd name="T80" fmla="*/ 0 w 964"/>
                <a:gd name="T81" fmla="*/ 114 h 851"/>
                <a:gd name="T82" fmla="*/ 57 w 964"/>
                <a:gd name="T83" fmla="*/ 114 h 851"/>
                <a:gd name="T84" fmla="*/ 57 w 964"/>
                <a:gd name="T85" fmla="*/ 57 h 851"/>
                <a:gd name="T86" fmla="*/ 113 w 964"/>
                <a:gd name="T87" fmla="*/ 57 h 851"/>
                <a:gd name="T88" fmla="*/ 113 w 964"/>
                <a:gd name="T8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851">
                  <a:moveTo>
                    <a:pt x="113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59">
              <a:extLst>
                <a:ext uri="{FF2B5EF4-FFF2-40B4-BE49-F238E27FC236}">
                  <a16:creationId xmlns:a16="http://schemas.microsoft.com/office/drawing/2014/main" id="{24D74A86-74AA-4C03-A7EB-0F61AA431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2785"/>
              <a:ext cx="680" cy="737"/>
            </a:xfrm>
            <a:custGeom>
              <a:avLst/>
              <a:gdLst>
                <a:gd name="T0" fmla="*/ 510 w 680"/>
                <a:gd name="T1" fmla="*/ 737 h 737"/>
                <a:gd name="T2" fmla="*/ 567 w 680"/>
                <a:gd name="T3" fmla="*/ 737 h 737"/>
                <a:gd name="T4" fmla="*/ 567 w 680"/>
                <a:gd name="T5" fmla="*/ 680 h 737"/>
                <a:gd name="T6" fmla="*/ 623 w 680"/>
                <a:gd name="T7" fmla="*/ 680 h 737"/>
                <a:gd name="T8" fmla="*/ 623 w 680"/>
                <a:gd name="T9" fmla="*/ 623 h 737"/>
                <a:gd name="T10" fmla="*/ 680 w 680"/>
                <a:gd name="T11" fmla="*/ 623 h 737"/>
                <a:gd name="T12" fmla="*/ 680 w 680"/>
                <a:gd name="T13" fmla="*/ 510 h 737"/>
                <a:gd name="T14" fmla="*/ 623 w 680"/>
                <a:gd name="T15" fmla="*/ 510 h 737"/>
                <a:gd name="T16" fmla="*/ 623 w 680"/>
                <a:gd name="T17" fmla="*/ 453 h 737"/>
                <a:gd name="T18" fmla="*/ 567 w 680"/>
                <a:gd name="T19" fmla="*/ 453 h 737"/>
                <a:gd name="T20" fmla="*/ 567 w 680"/>
                <a:gd name="T21" fmla="*/ 396 h 737"/>
                <a:gd name="T22" fmla="*/ 623 w 680"/>
                <a:gd name="T23" fmla="*/ 396 h 737"/>
                <a:gd name="T24" fmla="*/ 623 w 680"/>
                <a:gd name="T25" fmla="*/ 340 h 737"/>
                <a:gd name="T26" fmla="*/ 567 w 680"/>
                <a:gd name="T27" fmla="*/ 340 h 737"/>
                <a:gd name="T28" fmla="*/ 567 w 680"/>
                <a:gd name="T29" fmla="*/ 283 h 737"/>
                <a:gd name="T30" fmla="*/ 510 w 680"/>
                <a:gd name="T31" fmla="*/ 283 h 737"/>
                <a:gd name="T32" fmla="*/ 510 w 680"/>
                <a:gd name="T33" fmla="*/ 226 h 737"/>
                <a:gd name="T34" fmla="*/ 397 w 680"/>
                <a:gd name="T35" fmla="*/ 226 h 737"/>
                <a:gd name="T36" fmla="*/ 397 w 680"/>
                <a:gd name="T37" fmla="*/ 56 h 737"/>
                <a:gd name="T38" fmla="*/ 340 w 680"/>
                <a:gd name="T39" fmla="*/ 56 h 737"/>
                <a:gd name="T40" fmla="*/ 340 w 680"/>
                <a:gd name="T41" fmla="*/ 0 h 737"/>
                <a:gd name="T42" fmla="*/ 283 w 680"/>
                <a:gd name="T43" fmla="*/ 0 h 737"/>
                <a:gd name="T44" fmla="*/ 283 w 680"/>
                <a:gd name="T45" fmla="*/ 113 h 737"/>
                <a:gd name="T46" fmla="*/ 227 w 680"/>
                <a:gd name="T47" fmla="*/ 113 h 737"/>
                <a:gd name="T48" fmla="*/ 227 w 680"/>
                <a:gd name="T49" fmla="*/ 170 h 737"/>
                <a:gd name="T50" fmla="*/ 56 w 680"/>
                <a:gd name="T51" fmla="*/ 170 h 737"/>
                <a:gd name="T52" fmla="*/ 56 w 680"/>
                <a:gd name="T53" fmla="*/ 226 h 737"/>
                <a:gd name="T54" fmla="*/ 0 w 680"/>
                <a:gd name="T55" fmla="*/ 226 h 737"/>
                <a:gd name="T56" fmla="*/ 0 w 680"/>
                <a:gd name="T57" fmla="*/ 283 h 737"/>
                <a:gd name="T58" fmla="*/ 56 w 680"/>
                <a:gd name="T59" fmla="*/ 283 h 737"/>
                <a:gd name="T60" fmla="*/ 56 w 680"/>
                <a:gd name="T61" fmla="*/ 340 h 737"/>
                <a:gd name="T62" fmla="*/ 113 w 680"/>
                <a:gd name="T63" fmla="*/ 340 h 737"/>
                <a:gd name="T64" fmla="*/ 113 w 680"/>
                <a:gd name="T65" fmla="*/ 396 h 737"/>
                <a:gd name="T66" fmla="*/ 283 w 680"/>
                <a:gd name="T67" fmla="*/ 396 h 737"/>
                <a:gd name="T68" fmla="*/ 283 w 680"/>
                <a:gd name="T69" fmla="*/ 453 h 737"/>
                <a:gd name="T70" fmla="*/ 227 w 680"/>
                <a:gd name="T71" fmla="*/ 453 h 737"/>
                <a:gd name="T72" fmla="*/ 227 w 680"/>
                <a:gd name="T73" fmla="*/ 510 h 737"/>
                <a:gd name="T74" fmla="*/ 340 w 680"/>
                <a:gd name="T75" fmla="*/ 510 h 737"/>
                <a:gd name="T76" fmla="*/ 340 w 680"/>
                <a:gd name="T77" fmla="*/ 567 h 737"/>
                <a:gd name="T78" fmla="*/ 397 w 680"/>
                <a:gd name="T79" fmla="*/ 567 h 737"/>
                <a:gd name="T80" fmla="*/ 397 w 680"/>
                <a:gd name="T81" fmla="*/ 623 h 737"/>
                <a:gd name="T82" fmla="*/ 340 w 680"/>
                <a:gd name="T83" fmla="*/ 623 h 737"/>
                <a:gd name="T84" fmla="*/ 340 w 680"/>
                <a:gd name="T85" fmla="*/ 680 h 737"/>
                <a:gd name="T86" fmla="*/ 510 w 680"/>
                <a:gd name="T87" fmla="*/ 680 h 737"/>
                <a:gd name="T88" fmla="*/ 510 w 680"/>
                <a:gd name="T8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737">
                  <a:moveTo>
                    <a:pt x="510" y="737"/>
                  </a:moveTo>
                  <a:lnTo>
                    <a:pt x="567" y="737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623"/>
                  </a:lnTo>
                  <a:lnTo>
                    <a:pt x="680" y="623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396"/>
                  </a:lnTo>
                  <a:lnTo>
                    <a:pt x="623" y="396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510" y="680"/>
                  </a:lnTo>
                  <a:lnTo>
                    <a:pt x="51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1A29533A-2239-42F5-8AF9-DACA9FEDF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274"/>
              <a:ext cx="737" cy="681"/>
            </a:xfrm>
            <a:custGeom>
              <a:avLst/>
              <a:gdLst>
                <a:gd name="T0" fmla="*/ 397 w 737"/>
                <a:gd name="T1" fmla="*/ 511 h 681"/>
                <a:gd name="T2" fmla="*/ 340 w 737"/>
                <a:gd name="T3" fmla="*/ 511 h 681"/>
                <a:gd name="T4" fmla="*/ 340 w 737"/>
                <a:gd name="T5" fmla="*/ 624 h 681"/>
                <a:gd name="T6" fmla="*/ 284 w 737"/>
                <a:gd name="T7" fmla="*/ 624 h 681"/>
                <a:gd name="T8" fmla="*/ 284 w 737"/>
                <a:gd name="T9" fmla="*/ 681 h 681"/>
                <a:gd name="T10" fmla="*/ 227 w 737"/>
                <a:gd name="T11" fmla="*/ 681 h 681"/>
                <a:gd name="T12" fmla="*/ 227 w 737"/>
                <a:gd name="T13" fmla="*/ 567 h 681"/>
                <a:gd name="T14" fmla="*/ 113 w 737"/>
                <a:gd name="T15" fmla="*/ 567 h 681"/>
                <a:gd name="T16" fmla="*/ 113 w 737"/>
                <a:gd name="T17" fmla="*/ 284 h 681"/>
                <a:gd name="T18" fmla="*/ 57 w 737"/>
                <a:gd name="T19" fmla="*/ 284 h 681"/>
                <a:gd name="T20" fmla="*/ 57 w 737"/>
                <a:gd name="T21" fmla="*/ 227 h 681"/>
                <a:gd name="T22" fmla="*/ 0 w 737"/>
                <a:gd name="T23" fmla="*/ 227 h 681"/>
                <a:gd name="T24" fmla="*/ 0 w 737"/>
                <a:gd name="T25" fmla="*/ 114 h 681"/>
                <a:gd name="T26" fmla="*/ 57 w 737"/>
                <a:gd name="T27" fmla="*/ 114 h 681"/>
                <a:gd name="T28" fmla="*/ 57 w 737"/>
                <a:gd name="T29" fmla="*/ 170 h 681"/>
                <a:gd name="T30" fmla="*/ 113 w 737"/>
                <a:gd name="T31" fmla="*/ 170 h 681"/>
                <a:gd name="T32" fmla="*/ 113 w 737"/>
                <a:gd name="T33" fmla="*/ 114 h 681"/>
                <a:gd name="T34" fmla="*/ 170 w 737"/>
                <a:gd name="T35" fmla="*/ 114 h 681"/>
                <a:gd name="T36" fmla="*/ 170 w 737"/>
                <a:gd name="T37" fmla="*/ 0 h 681"/>
                <a:gd name="T38" fmla="*/ 284 w 737"/>
                <a:gd name="T39" fmla="*/ 0 h 681"/>
                <a:gd name="T40" fmla="*/ 284 w 737"/>
                <a:gd name="T41" fmla="*/ 57 h 681"/>
                <a:gd name="T42" fmla="*/ 397 w 737"/>
                <a:gd name="T43" fmla="*/ 57 h 681"/>
                <a:gd name="T44" fmla="*/ 397 w 737"/>
                <a:gd name="T45" fmla="*/ 0 h 681"/>
                <a:gd name="T46" fmla="*/ 454 w 737"/>
                <a:gd name="T47" fmla="*/ 0 h 681"/>
                <a:gd name="T48" fmla="*/ 454 w 737"/>
                <a:gd name="T49" fmla="*/ 114 h 681"/>
                <a:gd name="T50" fmla="*/ 510 w 737"/>
                <a:gd name="T51" fmla="*/ 114 h 681"/>
                <a:gd name="T52" fmla="*/ 567 w 737"/>
                <a:gd name="T53" fmla="*/ 114 h 681"/>
                <a:gd name="T54" fmla="*/ 567 w 737"/>
                <a:gd name="T55" fmla="*/ 170 h 681"/>
                <a:gd name="T56" fmla="*/ 680 w 737"/>
                <a:gd name="T57" fmla="*/ 170 h 681"/>
                <a:gd name="T58" fmla="*/ 680 w 737"/>
                <a:gd name="T59" fmla="*/ 227 h 681"/>
                <a:gd name="T60" fmla="*/ 737 w 737"/>
                <a:gd name="T61" fmla="*/ 227 h 681"/>
                <a:gd name="T62" fmla="*/ 737 w 737"/>
                <a:gd name="T63" fmla="*/ 284 h 681"/>
                <a:gd name="T64" fmla="*/ 510 w 737"/>
                <a:gd name="T65" fmla="*/ 284 h 681"/>
                <a:gd name="T66" fmla="*/ 510 w 737"/>
                <a:gd name="T67" fmla="*/ 397 h 681"/>
                <a:gd name="T68" fmla="*/ 454 w 737"/>
                <a:gd name="T69" fmla="*/ 397 h 681"/>
                <a:gd name="T70" fmla="*/ 454 w 737"/>
                <a:gd name="T71" fmla="*/ 454 h 681"/>
                <a:gd name="T72" fmla="*/ 397 w 737"/>
                <a:gd name="T73" fmla="*/ 454 h 681"/>
                <a:gd name="T74" fmla="*/ 397 w 737"/>
                <a:gd name="T75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81">
                  <a:moveTo>
                    <a:pt x="397" y="511"/>
                  </a:move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0DC61F1F-534A-489A-89AC-641D31003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2558"/>
              <a:ext cx="680" cy="794"/>
            </a:xfrm>
            <a:custGeom>
              <a:avLst/>
              <a:gdLst>
                <a:gd name="T0" fmla="*/ 397 w 680"/>
                <a:gd name="T1" fmla="*/ 0 h 794"/>
                <a:gd name="T2" fmla="*/ 113 w 680"/>
                <a:gd name="T3" fmla="*/ 0 h 794"/>
                <a:gd name="T4" fmla="*/ 113 w 680"/>
                <a:gd name="T5" fmla="*/ 113 h 794"/>
                <a:gd name="T6" fmla="*/ 57 w 680"/>
                <a:gd name="T7" fmla="*/ 113 h 794"/>
                <a:gd name="T8" fmla="*/ 57 w 680"/>
                <a:gd name="T9" fmla="*/ 170 h 794"/>
                <a:gd name="T10" fmla="*/ 0 w 680"/>
                <a:gd name="T11" fmla="*/ 170 h 794"/>
                <a:gd name="T12" fmla="*/ 0 w 680"/>
                <a:gd name="T13" fmla="*/ 283 h 794"/>
                <a:gd name="T14" fmla="*/ 57 w 680"/>
                <a:gd name="T15" fmla="*/ 283 h 794"/>
                <a:gd name="T16" fmla="*/ 57 w 680"/>
                <a:gd name="T17" fmla="*/ 453 h 794"/>
                <a:gd name="T18" fmla="*/ 170 w 680"/>
                <a:gd name="T19" fmla="*/ 453 h 794"/>
                <a:gd name="T20" fmla="*/ 170 w 680"/>
                <a:gd name="T21" fmla="*/ 510 h 794"/>
                <a:gd name="T22" fmla="*/ 227 w 680"/>
                <a:gd name="T23" fmla="*/ 510 h 794"/>
                <a:gd name="T24" fmla="*/ 227 w 680"/>
                <a:gd name="T25" fmla="*/ 567 h 794"/>
                <a:gd name="T26" fmla="*/ 283 w 680"/>
                <a:gd name="T27" fmla="*/ 567 h 794"/>
                <a:gd name="T28" fmla="*/ 283 w 680"/>
                <a:gd name="T29" fmla="*/ 623 h 794"/>
                <a:gd name="T30" fmla="*/ 227 w 680"/>
                <a:gd name="T31" fmla="*/ 623 h 794"/>
                <a:gd name="T32" fmla="*/ 227 w 680"/>
                <a:gd name="T33" fmla="*/ 680 h 794"/>
                <a:gd name="T34" fmla="*/ 283 w 680"/>
                <a:gd name="T35" fmla="*/ 680 h 794"/>
                <a:gd name="T36" fmla="*/ 283 w 680"/>
                <a:gd name="T37" fmla="*/ 737 h 794"/>
                <a:gd name="T38" fmla="*/ 340 w 680"/>
                <a:gd name="T39" fmla="*/ 737 h 794"/>
                <a:gd name="T40" fmla="*/ 340 w 680"/>
                <a:gd name="T41" fmla="*/ 794 h 794"/>
                <a:gd name="T42" fmla="*/ 454 w 680"/>
                <a:gd name="T43" fmla="*/ 794 h 794"/>
                <a:gd name="T44" fmla="*/ 454 w 680"/>
                <a:gd name="T45" fmla="*/ 737 h 794"/>
                <a:gd name="T46" fmla="*/ 510 w 680"/>
                <a:gd name="T47" fmla="*/ 737 h 794"/>
                <a:gd name="T48" fmla="*/ 510 w 680"/>
                <a:gd name="T49" fmla="*/ 680 h 794"/>
                <a:gd name="T50" fmla="*/ 567 w 680"/>
                <a:gd name="T51" fmla="*/ 680 h 794"/>
                <a:gd name="T52" fmla="*/ 567 w 680"/>
                <a:gd name="T53" fmla="*/ 623 h 794"/>
                <a:gd name="T54" fmla="*/ 624 w 680"/>
                <a:gd name="T55" fmla="*/ 623 h 794"/>
                <a:gd name="T56" fmla="*/ 624 w 680"/>
                <a:gd name="T57" fmla="*/ 567 h 794"/>
                <a:gd name="T58" fmla="*/ 680 w 680"/>
                <a:gd name="T59" fmla="*/ 567 h 794"/>
                <a:gd name="T60" fmla="*/ 680 w 680"/>
                <a:gd name="T61" fmla="*/ 510 h 794"/>
                <a:gd name="T62" fmla="*/ 624 w 680"/>
                <a:gd name="T63" fmla="*/ 510 h 794"/>
                <a:gd name="T64" fmla="*/ 624 w 680"/>
                <a:gd name="T65" fmla="*/ 397 h 794"/>
                <a:gd name="T66" fmla="*/ 567 w 680"/>
                <a:gd name="T67" fmla="*/ 397 h 794"/>
                <a:gd name="T68" fmla="*/ 567 w 680"/>
                <a:gd name="T69" fmla="*/ 283 h 794"/>
                <a:gd name="T70" fmla="*/ 454 w 680"/>
                <a:gd name="T71" fmla="*/ 283 h 794"/>
                <a:gd name="T72" fmla="*/ 454 w 680"/>
                <a:gd name="T73" fmla="*/ 227 h 794"/>
                <a:gd name="T74" fmla="*/ 567 w 680"/>
                <a:gd name="T75" fmla="*/ 227 h 794"/>
                <a:gd name="T76" fmla="*/ 567 w 680"/>
                <a:gd name="T77" fmla="*/ 113 h 794"/>
                <a:gd name="T78" fmla="*/ 397 w 680"/>
                <a:gd name="T79" fmla="*/ 113 h 794"/>
                <a:gd name="T80" fmla="*/ 397 w 680"/>
                <a:gd name="T8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794">
                  <a:moveTo>
                    <a:pt x="39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62">
              <a:extLst>
                <a:ext uri="{FF2B5EF4-FFF2-40B4-BE49-F238E27FC236}">
                  <a16:creationId xmlns:a16="http://schemas.microsoft.com/office/drawing/2014/main" id="{180D9C5D-56D8-4960-9FF6-0877D1E5B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1594"/>
              <a:ext cx="340" cy="397"/>
            </a:xfrm>
            <a:custGeom>
              <a:avLst/>
              <a:gdLst>
                <a:gd name="T0" fmla="*/ 283 w 340"/>
                <a:gd name="T1" fmla="*/ 0 h 397"/>
                <a:gd name="T2" fmla="*/ 57 w 340"/>
                <a:gd name="T3" fmla="*/ 0 h 397"/>
                <a:gd name="T4" fmla="*/ 57 w 340"/>
                <a:gd name="T5" fmla="*/ 57 h 397"/>
                <a:gd name="T6" fmla="*/ 0 w 340"/>
                <a:gd name="T7" fmla="*/ 57 h 397"/>
                <a:gd name="T8" fmla="*/ 0 w 340"/>
                <a:gd name="T9" fmla="*/ 113 h 397"/>
                <a:gd name="T10" fmla="*/ 57 w 340"/>
                <a:gd name="T11" fmla="*/ 113 h 397"/>
                <a:gd name="T12" fmla="*/ 57 w 340"/>
                <a:gd name="T13" fmla="*/ 170 h 397"/>
                <a:gd name="T14" fmla="*/ 113 w 340"/>
                <a:gd name="T15" fmla="*/ 170 h 397"/>
                <a:gd name="T16" fmla="*/ 113 w 340"/>
                <a:gd name="T17" fmla="*/ 397 h 397"/>
                <a:gd name="T18" fmla="*/ 170 w 340"/>
                <a:gd name="T19" fmla="*/ 397 h 397"/>
                <a:gd name="T20" fmla="*/ 170 w 340"/>
                <a:gd name="T21" fmla="*/ 340 h 397"/>
                <a:gd name="T22" fmla="*/ 340 w 340"/>
                <a:gd name="T23" fmla="*/ 340 h 397"/>
                <a:gd name="T24" fmla="*/ 340 w 340"/>
                <a:gd name="T25" fmla="*/ 283 h 397"/>
                <a:gd name="T26" fmla="*/ 283 w 340"/>
                <a:gd name="T27" fmla="*/ 283 h 397"/>
                <a:gd name="T28" fmla="*/ 283 w 340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97">
                  <a:moveTo>
                    <a:pt x="28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7" name="Freeform 63">
              <a:extLst>
                <a:ext uri="{FF2B5EF4-FFF2-40B4-BE49-F238E27FC236}">
                  <a16:creationId xmlns:a16="http://schemas.microsoft.com/office/drawing/2014/main" id="{5E83042D-7176-4AFA-9BE2-19C098B48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1934"/>
              <a:ext cx="511" cy="567"/>
            </a:xfrm>
            <a:custGeom>
              <a:avLst/>
              <a:gdLst>
                <a:gd name="T0" fmla="*/ 114 w 511"/>
                <a:gd name="T1" fmla="*/ 0 h 567"/>
                <a:gd name="T2" fmla="*/ 114 w 511"/>
                <a:gd name="T3" fmla="*/ 284 h 567"/>
                <a:gd name="T4" fmla="*/ 57 w 511"/>
                <a:gd name="T5" fmla="*/ 284 h 567"/>
                <a:gd name="T6" fmla="*/ 57 w 511"/>
                <a:gd name="T7" fmla="*/ 340 h 567"/>
                <a:gd name="T8" fmla="*/ 0 w 511"/>
                <a:gd name="T9" fmla="*/ 340 h 567"/>
                <a:gd name="T10" fmla="*/ 0 w 511"/>
                <a:gd name="T11" fmla="*/ 454 h 567"/>
                <a:gd name="T12" fmla="*/ 170 w 511"/>
                <a:gd name="T13" fmla="*/ 454 h 567"/>
                <a:gd name="T14" fmla="*/ 170 w 511"/>
                <a:gd name="T15" fmla="*/ 567 h 567"/>
                <a:gd name="T16" fmla="*/ 284 w 511"/>
                <a:gd name="T17" fmla="*/ 567 h 567"/>
                <a:gd name="T18" fmla="*/ 284 w 511"/>
                <a:gd name="T19" fmla="*/ 510 h 567"/>
                <a:gd name="T20" fmla="*/ 454 w 511"/>
                <a:gd name="T21" fmla="*/ 510 h 567"/>
                <a:gd name="T22" fmla="*/ 454 w 511"/>
                <a:gd name="T23" fmla="*/ 454 h 567"/>
                <a:gd name="T24" fmla="*/ 397 w 511"/>
                <a:gd name="T25" fmla="*/ 454 h 567"/>
                <a:gd name="T26" fmla="*/ 397 w 511"/>
                <a:gd name="T27" fmla="*/ 397 h 567"/>
                <a:gd name="T28" fmla="*/ 341 w 511"/>
                <a:gd name="T29" fmla="*/ 397 h 567"/>
                <a:gd name="T30" fmla="*/ 341 w 511"/>
                <a:gd name="T31" fmla="*/ 340 h 567"/>
                <a:gd name="T32" fmla="*/ 397 w 511"/>
                <a:gd name="T33" fmla="*/ 340 h 567"/>
                <a:gd name="T34" fmla="*/ 397 w 511"/>
                <a:gd name="T35" fmla="*/ 284 h 567"/>
                <a:gd name="T36" fmla="*/ 511 w 511"/>
                <a:gd name="T37" fmla="*/ 284 h 567"/>
                <a:gd name="T38" fmla="*/ 511 w 511"/>
                <a:gd name="T39" fmla="*/ 170 h 567"/>
                <a:gd name="T40" fmla="*/ 454 w 511"/>
                <a:gd name="T41" fmla="*/ 170 h 567"/>
                <a:gd name="T42" fmla="*/ 454 w 511"/>
                <a:gd name="T43" fmla="*/ 113 h 567"/>
                <a:gd name="T44" fmla="*/ 341 w 511"/>
                <a:gd name="T45" fmla="*/ 113 h 567"/>
                <a:gd name="T46" fmla="*/ 341 w 511"/>
                <a:gd name="T47" fmla="*/ 57 h 567"/>
                <a:gd name="T48" fmla="*/ 227 w 511"/>
                <a:gd name="T49" fmla="*/ 57 h 567"/>
                <a:gd name="T50" fmla="*/ 227 w 511"/>
                <a:gd name="T51" fmla="*/ 0 h 567"/>
                <a:gd name="T52" fmla="*/ 114 w 51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567">
                  <a:moveTo>
                    <a:pt x="114" y="0"/>
                  </a:moveTo>
                  <a:lnTo>
                    <a:pt x="114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Freeform 64">
              <a:extLst>
                <a:ext uri="{FF2B5EF4-FFF2-40B4-BE49-F238E27FC236}">
                  <a16:creationId xmlns:a16="http://schemas.microsoft.com/office/drawing/2014/main" id="{31750EB0-60D8-42F4-B4A6-B18088D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88"/>
              <a:ext cx="964" cy="680"/>
            </a:xfrm>
            <a:custGeom>
              <a:avLst/>
              <a:gdLst>
                <a:gd name="T0" fmla="*/ 397 w 964"/>
                <a:gd name="T1" fmla="*/ 0 h 680"/>
                <a:gd name="T2" fmla="*/ 227 w 964"/>
                <a:gd name="T3" fmla="*/ 0 h 680"/>
                <a:gd name="T4" fmla="*/ 227 w 964"/>
                <a:gd name="T5" fmla="*/ 56 h 680"/>
                <a:gd name="T6" fmla="*/ 113 w 964"/>
                <a:gd name="T7" fmla="*/ 56 h 680"/>
                <a:gd name="T8" fmla="*/ 113 w 964"/>
                <a:gd name="T9" fmla="*/ 113 h 680"/>
                <a:gd name="T10" fmla="*/ 0 w 964"/>
                <a:gd name="T11" fmla="*/ 113 h 680"/>
                <a:gd name="T12" fmla="*/ 0 w 964"/>
                <a:gd name="T13" fmla="*/ 283 h 680"/>
                <a:gd name="T14" fmla="*/ 170 w 964"/>
                <a:gd name="T15" fmla="*/ 283 h 680"/>
                <a:gd name="T16" fmla="*/ 170 w 964"/>
                <a:gd name="T17" fmla="*/ 397 h 680"/>
                <a:gd name="T18" fmla="*/ 57 w 964"/>
                <a:gd name="T19" fmla="*/ 397 h 680"/>
                <a:gd name="T20" fmla="*/ 57 w 964"/>
                <a:gd name="T21" fmla="*/ 453 h 680"/>
                <a:gd name="T22" fmla="*/ 170 w 964"/>
                <a:gd name="T23" fmla="*/ 453 h 680"/>
                <a:gd name="T24" fmla="*/ 170 w 964"/>
                <a:gd name="T25" fmla="*/ 567 h 680"/>
                <a:gd name="T26" fmla="*/ 227 w 964"/>
                <a:gd name="T27" fmla="*/ 567 h 680"/>
                <a:gd name="T28" fmla="*/ 227 w 964"/>
                <a:gd name="T29" fmla="*/ 680 h 680"/>
                <a:gd name="T30" fmla="*/ 397 w 964"/>
                <a:gd name="T31" fmla="*/ 680 h 680"/>
                <a:gd name="T32" fmla="*/ 397 w 964"/>
                <a:gd name="T33" fmla="*/ 623 h 680"/>
                <a:gd name="T34" fmla="*/ 510 w 964"/>
                <a:gd name="T35" fmla="*/ 623 h 680"/>
                <a:gd name="T36" fmla="*/ 510 w 964"/>
                <a:gd name="T37" fmla="*/ 567 h 680"/>
                <a:gd name="T38" fmla="*/ 624 w 964"/>
                <a:gd name="T39" fmla="*/ 567 h 680"/>
                <a:gd name="T40" fmla="*/ 624 w 964"/>
                <a:gd name="T41" fmla="*/ 510 h 680"/>
                <a:gd name="T42" fmla="*/ 794 w 964"/>
                <a:gd name="T43" fmla="*/ 510 h 680"/>
                <a:gd name="T44" fmla="*/ 794 w 964"/>
                <a:gd name="T45" fmla="*/ 567 h 680"/>
                <a:gd name="T46" fmla="*/ 964 w 964"/>
                <a:gd name="T47" fmla="*/ 567 h 680"/>
                <a:gd name="T48" fmla="*/ 964 w 964"/>
                <a:gd name="T49" fmla="*/ 510 h 680"/>
                <a:gd name="T50" fmla="*/ 850 w 964"/>
                <a:gd name="T51" fmla="*/ 510 h 680"/>
                <a:gd name="T52" fmla="*/ 850 w 964"/>
                <a:gd name="T53" fmla="*/ 397 h 680"/>
                <a:gd name="T54" fmla="*/ 907 w 964"/>
                <a:gd name="T55" fmla="*/ 397 h 680"/>
                <a:gd name="T56" fmla="*/ 907 w 964"/>
                <a:gd name="T57" fmla="*/ 283 h 680"/>
                <a:gd name="T58" fmla="*/ 850 w 964"/>
                <a:gd name="T59" fmla="*/ 283 h 680"/>
                <a:gd name="T60" fmla="*/ 850 w 964"/>
                <a:gd name="T61" fmla="*/ 340 h 680"/>
                <a:gd name="T62" fmla="*/ 794 w 964"/>
                <a:gd name="T63" fmla="*/ 340 h 680"/>
                <a:gd name="T64" fmla="*/ 794 w 964"/>
                <a:gd name="T65" fmla="*/ 170 h 680"/>
                <a:gd name="T66" fmla="*/ 737 w 964"/>
                <a:gd name="T67" fmla="*/ 170 h 680"/>
                <a:gd name="T68" fmla="*/ 737 w 964"/>
                <a:gd name="T69" fmla="*/ 113 h 680"/>
                <a:gd name="T70" fmla="*/ 680 w 964"/>
                <a:gd name="T71" fmla="*/ 113 h 680"/>
                <a:gd name="T72" fmla="*/ 680 w 964"/>
                <a:gd name="T73" fmla="*/ 56 h 680"/>
                <a:gd name="T74" fmla="*/ 567 w 964"/>
                <a:gd name="T75" fmla="*/ 56 h 680"/>
                <a:gd name="T76" fmla="*/ 567 w 964"/>
                <a:gd name="T77" fmla="*/ 113 h 680"/>
                <a:gd name="T78" fmla="*/ 453 w 964"/>
                <a:gd name="T79" fmla="*/ 113 h 680"/>
                <a:gd name="T80" fmla="*/ 453 w 964"/>
                <a:gd name="T81" fmla="*/ 0 h 680"/>
                <a:gd name="T82" fmla="*/ 397 w 964"/>
                <a:gd name="T8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680">
                  <a:moveTo>
                    <a:pt x="397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850" y="510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65">
              <a:extLst>
                <a:ext uri="{FF2B5EF4-FFF2-40B4-BE49-F238E27FC236}">
                  <a16:creationId xmlns:a16="http://schemas.microsoft.com/office/drawing/2014/main" id="{875316D4-1ECA-41AA-A021-4854569B4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218"/>
              <a:ext cx="907" cy="737"/>
            </a:xfrm>
            <a:custGeom>
              <a:avLst/>
              <a:gdLst>
                <a:gd name="T0" fmla="*/ 907 w 907"/>
                <a:gd name="T1" fmla="*/ 737 h 737"/>
                <a:gd name="T2" fmla="*/ 907 w 907"/>
                <a:gd name="T3" fmla="*/ 396 h 737"/>
                <a:gd name="T4" fmla="*/ 793 w 907"/>
                <a:gd name="T5" fmla="*/ 396 h 737"/>
                <a:gd name="T6" fmla="*/ 793 w 907"/>
                <a:gd name="T7" fmla="*/ 453 h 737"/>
                <a:gd name="T8" fmla="*/ 623 w 907"/>
                <a:gd name="T9" fmla="*/ 453 h 737"/>
                <a:gd name="T10" fmla="*/ 623 w 907"/>
                <a:gd name="T11" fmla="*/ 396 h 737"/>
                <a:gd name="T12" fmla="*/ 567 w 907"/>
                <a:gd name="T13" fmla="*/ 396 h 737"/>
                <a:gd name="T14" fmla="*/ 567 w 907"/>
                <a:gd name="T15" fmla="*/ 340 h 737"/>
                <a:gd name="T16" fmla="*/ 453 w 907"/>
                <a:gd name="T17" fmla="*/ 340 h 737"/>
                <a:gd name="T18" fmla="*/ 453 w 907"/>
                <a:gd name="T19" fmla="*/ 283 h 737"/>
                <a:gd name="T20" fmla="*/ 396 w 907"/>
                <a:gd name="T21" fmla="*/ 283 h 737"/>
                <a:gd name="T22" fmla="*/ 396 w 907"/>
                <a:gd name="T23" fmla="*/ 226 h 737"/>
                <a:gd name="T24" fmla="*/ 340 w 907"/>
                <a:gd name="T25" fmla="*/ 226 h 737"/>
                <a:gd name="T26" fmla="*/ 340 w 907"/>
                <a:gd name="T27" fmla="*/ 170 h 737"/>
                <a:gd name="T28" fmla="*/ 226 w 907"/>
                <a:gd name="T29" fmla="*/ 170 h 737"/>
                <a:gd name="T30" fmla="*/ 226 w 907"/>
                <a:gd name="T31" fmla="*/ 113 h 737"/>
                <a:gd name="T32" fmla="*/ 170 w 907"/>
                <a:gd name="T33" fmla="*/ 113 h 737"/>
                <a:gd name="T34" fmla="*/ 170 w 907"/>
                <a:gd name="T35" fmla="*/ 0 h 737"/>
                <a:gd name="T36" fmla="*/ 56 w 907"/>
                <a:gd name="T37" fmla="*/ 0 h 737"/>
                <a:gd name="T38" fmla="*/ 56 w 907"/>
                <a:gd name="T39" fmla="*/ 56 h 737"/>
                <a:gd name="T40" fmla="*/ 0 w 907"/>
                <a:gd name="T41" fmla="*/ 56 h 737"/>
                <a:gd name="T42" fmla="*/ 0 w 907"/>
                <a:gd name="T43" fmla="*/ 113 h 737"/>
                <a:gd name="T44" fmla="*/ 56 w 907"/>
                <a:gd name="T45" fmla="*/ 113 h 737"/>
                <a:gd name="T46" fmla="*/ 56 w 907"/>
                <a:gd name="T47" fmla="*/ 170 h 737"/>
                <a:gd name="T48" fmla="*/ 113 w 907"/>
                <a:gd name="T49" fmla="*/ 170 h 737"/>
                <a:gd name="T50" fmla="*/ 113 w 907"/>
                <a:gd name="T51" fmla="*/ 226 h 737"/>
                <a:gd name="T52" fmla="*/ 56 w 907"/>
                <a:gd name="T53" fmla="*/ 226 h 737"/>
                <a:gd name="T54" fmla="*/ 56 w 907"/>
                <a:gd name="T55" fmla="*/ 283 h 737"/>
                <a:gd name="T56" fmla="*/ 113 w 907"/>
                <a:gd name="T57" fmla="*/ 283 h 737"/>
                <a:gd name="T58" fmla="*/ 113 w 907"/>
                <a:gd name="T59" fmla="*/ 340 h 737"/>
                <a:gd name="T60" fmla="*/ 170 w 907"/>
                <a:gd name="T61" fmla="*/ 340 h 737"/>
                <a:gd name="T62" fmla="*/ 170 w 907"/>
                <a:gd name="T63" fmla="*/ 510 h 737"/>
                <a:gd name="T64" fmla="*/ 226 w 907"/>
                <a:gd name="T65" fmla="*/ 510 h 737"/>
                <a:gd name="T66" fmla="*/ 226 w 907"/>
                <a:gd name="T67" fmla="*/ 453 h 737"/>
                <a:gd name="T68" fmla="*/ 283 w 907"/>
                <a:gd name="T69" fmla="*/ 453 h 737"/>
                <a:gd name="T70" fmla="*/ 283 w 907"/>
                <a:gd name="T71" fmla="*/ 567 h 737"/>
                <a:gd name="T72" fmla="*/ 226 w 907"/>
                <a:gd name="T73" fmla="*/ 567 h 737"/>
                <a:gd name="T74" fmla="*/ 226 w 907"/>
                <a:gd name="T75" fmla="*/ 623 h 737"/>
                <a:gd name="T76" fmla="*/ 226 w 907"/>
                <a:gd name="T77" fmla="*/ 680 h 737"/>
                <a:gd name="T78" fmla="*/ 340 w 907"/>
                <a:gd name="T79" fmla="*/ 680 h 737"/>
                <a:gd name="T80" fmla="*/ 340 w 907"/>
                <a:gd name="T81" fmla="*/ 737 h 737"/>
                <a:gd name="T82" fmla="*/ 453 w 907"/>
                <a:gd name="T83" fmla="*/ 737 h 737"/>
                <a:gd name="T84" fmla="*/ 453 w 907"/>
                <a:gd name="T85" fmla="*/ 680 h 737"/>
                <a:gd name="T86" fmla="*/ 567 w 907"/>
                <a:gd name="T87" fmla="*/ 680 h 737"/>
                <a:gd name="T88" fmla="*/ 567 w 907"/>
                <a:gd name="T89" fmla="*/ 623 h 737"/>
                <a:gd name="T90" fmla="*/ 737 w 907"/>
                <a:gd name="T91" fmla="*/ 623 h 737"/>
                <a:gd name="T92" fmla="*/ 737 w 907"/>
                <a:gd name="T93" fmla="*/ 737 h 737"/>
                <a:gd name="T94" fmla="*/ 907 w 90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737">
                  <a:moveTo>
                    <a:pt x="907" y="737"/>
                  </a:moveTo>
                  <a:lnTo>
                    <a:pt x="907" y="396"/>
                  </a:lnTo>
                  <a:lnTo>
                    <a:pt x="793" y="396"/>
                  </a:lnTo>
                  <a:lnTo>
                    <a:pt x="793" y="453"/>
                  </a:lnTo>
                  <a:lnTo>
                    <a:pt x="623" y="453"/>
                  </a:lnTo>
                  <a:lnTo>
                    <a:pt x="623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623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90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66">
              <a:extLst>
                <a:ext uri="{FF2B5EF4-FFF2-40B4-BE49-F238E27FC236}">
                  <a16:creationId xmlns:a16="http://schemas.microsoft.com/office/drawing/2014/main" id="{0152AA7D-3E8E-4381-AAD9-EE49F4B8B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10"/>
              <a:ext cx="1078" cy="1248"/>
            </a:xfrm>
            <a:custGeom>
              <a:avLst/>
              <a:gdLst>
                <a:gd name="T0" fmla="*/ 1078 w 1078"/>
                <a:gd name="T1" fmla="*/ 908 h 1248"/>
                <a:gd name="T2" fmla="*/ 1021 w 1078"/>
                <a:gd name="T3" fmla="*/ 964 h 1248"/>
                <a:gd name="T4" fmla="*/ 964 w 1078"/>
                <a:gd name="T5" fmla="*/ 1078 h 1248"/>
                <a:gd name="T6" fmla="*/ 908 w 1078"/>
                <a:gd name="T7" fmla="*/ 1134 h 1248"/>
                <a:gd name="T8" fmla="*/ 794 w 1078"/>
                <a:gd name="T9" fmla="*/ 1191 h 1248"/>
                <a:gd name="T10" fmla="*/ 681 w 1078"/>
                <a:gd name="T11" fmla="*/ 1248 h 1248"/>
                <a:gd name="T12" fmla="*/ 624 w 1078"/>
                <a:gd name="T13" fmla="*/ 1191 h 1248"/>
                <a:gd name="T14" fmla="*/ 567 w 1078"/>
                <a:gd name="T15" fmla="*/ 1134 h 1248"/>
                <a:gd name="T16" fmla="*/ 454 w 1078"/>
                <a:gd name="T17" fmla="*/ 1078 h 1248"/>
                <a:gd name="T18" fmla="*/ 341 w 1078"/>
                <a:gd name="T19" fmla="*/ 964 h 1248"/>
                <a:gd name="T20" fmla="*/ 284 w 1078"/>
                <a:gd name="T21" fmla="*/ 1021 h 1248"/>
                <a:gd name="T22" fmla="*/ 171 w 1078"/>
                <a:gd name="T23" fmla="*/ 964 h 1248"/>
                <a:gd name="T24" fmla="*/ 114 w 1078"/>
                <a:gd name="T25" fmla="*/ 908 h 1248"/>
                <a:gd name="T26" fmla="*/ 171 w 1078"/>
                <a:gd name="T27" fmla="*/ 851 h 1248"/>
                <a:gd name="T28" fmla="*/ 114 w 1078"/>
                <a:gd name="T29" fmla="*/ 794 h 1248"/>
                <a:gd name="T30" fmla="*/ 171 w 1078"/>
                <a:gd name="T31" fmla="*/ 624 h 1248"/>
                <a:gd name="T32" fmla="*/ 114 w 1078"/>
                <a:gd name="T33" fmla="*/ 567 h 1248"/>
                <a:gd name="T34" fmla="*/ 0 w 1078"/>
                <a:gd name="T35" fmla="*/ 284 h 1248"/>
                <a:gd name="T36" fmla="*/ 57 w 1078"/>
                <a:gd name="T37" fmla="*/ 227 h 1248"/>
                <a:gd name="T38" fmla="*/ 227 w 1078"/>
                <a:gd name="T39" fmla="*/ 284 h 1248"/>
                <a:gd name="T40" fmla="*/ 284 w 1078"/>
                <a:gd name="T41" fmla="*/ 170 h 1248"/>
                <a:gd name="T42" fmla="*/ 341 w 1078"/>
                <a:gd name="T43" fmla="*/ 57 h 1248"/>
                <a:gd name="T44" fmla="*/ 397 w 1078"/>
                <a:gd name="T45" fmla="*/ 0 h 1248"/>
                <a:gd name="T46" fmla="*/ 454 w 1078"/>
                <a:gd name="T47" fmla="*/ 57 h 1248"/>
                <a:gd name="T48" fmla="*/ 511 w 1078"/>
                <a:gd name="T49" fmla="*/ 114 h 1248"/>
                <a:gd name="T50" fmla="*/ 624 w 1078"/>
                <a:gd name="T51" fmla="*/ 170 h 1248"/>
                <a:gd name="T52" fmla="*/ 681 w 1078"/>
                <a:gd name="T53" fmla="*/ 227 h 1248"/>
                <a:gd name="T54" fmla="*/ 738 w 1078"/>
                <a:gd name="T55" fmla="*/ 284 h 1248"/>
                <a:gd name="T56" fmla="*/ 794 w 1078"/>
                <a:gd name="T57" fmla="*/ 341 h 1248"/>
                <a:gd name="T58" fmla="*/ 908 w 1078"/>
                <a:gd name="T59" fmla="*/ 454 h 1248"/>
                <a:gd name="T60" fmla="*/ 964 w 1078"/>
                <a:gd name="T61" fmla="*/ 567 h 1248"/>
                <a:gd name="T62" fmla="*/ 1021 w 1078"/>
                <a:gd name="T63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248">
                  <a:moveTo>
                    <a:pt x="1078" y="624"/>
                  </a:moveTo>
                  <a:lnTo>
                    <a:pt x="1078" y="908"/>
                  </a:lnTo>
                  <a:lnTo>
                    <a:pt x="1021" y="908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78"/>
                  </a:lnTo>
                  <a:lnTo>
                    <a:pt x="908" y="1078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078"/>
                  </a:lnTo>
                  <a:lnTo>
                    <a:pt x="341" y="1078"/>
                  </a:lnTo>
                  <a:lnTo>
                    <a:pt x="341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8"/>
                  </a:lnTo>
                  <a:lnTo>
                    <a:pt x="171" y="908"/>
                  </a:lnTo>
                  <a:lnTo>
                    <a:pt x="171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1" y="794"/>
                  </a:lnTo>
                  <a:lnTo>
                    <a:pt x="171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8" y="227"/>
                  </a:lnTo>
                  <a:lnTo>
                    <a:pt x="738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71" name="Group 67">
            <a:extLst>
              <a:ext uri="{FF2B5EF4-FFF2-40B4-BE49-F238E27FC236}">
                <a16:creationId xmlns:a16="http://schemas.microsoft.com/office/drawing/2014/main" id="{3A852374-BCD7-460A-9847-1609C941F637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870450"/>
            <a:ext cx="530225" cy="133350"/>
            <a:chOff x="5235" y="4088"/>
            <a:chExt cx="334" cy="84"/>
          </a:xfrm>
        </p:grpSpPr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0863642E-9588-4492-9220-3BE1451CD9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21573" name="WordArt 69">
              <a:extLst>
                <a:ext uri="{FF2B5EF4-FFF2-40B4-BE49-F238E27FC236}">
                  <a16:creationId xmlns:a16="http://schemas.microsoft.com/office/drawing/2014/main" id="{704107C7-A98C-43D0-9830-79C4F1C86F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21574" name="Group 70">
            <a:extLst>
              <a:ext uri="{FF2B5EF4-FFF2-40B4-BE49-F238E27FC236}">
                <a16:creationId xmlns:a16="http://schemas.microsoft.com/office/drawing/2014/main" id="{96422F1F-7D26-43B7-87A0-28291C083683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726CE1CE-A0A4-479C-BE5D-8177FD0D4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21576" name="WordArt 72">
              <a:extLst>
                <a:ext uri="{FF2B5EF4-FFF2-40B4-BE49-F238E27FC236}">
                  <a16:creationId xmlns:a16="http://schemas.microsoft.com/office/drawing/2014/main" id="{B015EA92-BB62-4D37-AE51-E8FA9ED050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21577" name="Group 73">
            <a:extLst>
              <a:ext uri="{FF2B5EF4-FFF2-40B4-BE49-F238E27FC236}">
                <a16:creationId xmlns:a16="http://schemas.microsoft.com/office/drawing/2014/main" id="{9E0FD4C8-C437-4793-A410-93F4424AAFAE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4195763"/>
            <a:ext cx="274638" cy="133350"/>
            <a:chOff x="3987" y="4088"/>
            <a:chExt cx="173" cy="84"/>
          </a:xfrm>
        </p:grpSpPr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DED40695-DD87-4567-BC2F-49B9D31B40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F69C1EA4-E189-4909-8E28-7D80501FD2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21580" name="Group 76">
            <a:extLst>
              <a:ext uri="{FF2B5EF4-FFF2-40B4-BE49-F238E27FC236}">
                <a16:creationId xmlns:a16="http://schemas.microsoft.com/office/drawing/2014/main" id="{55E2742B-D8CF-497D-B804-5EB2A741AF0F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5186363"/>
            <a:ext cx="396875" cy="133350"/>
            <a:chOff x="4759" y="4088"/>
            <a:chExt cx="250" cy="84"/>
          </a:xfrm>
        </p:grpSpPr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7A944E3E-DE7E-475F-861F-E4FA3F0B04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2116D2C9-0DCE-497B-89F4-29D2999ADD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21583" name="Group 79">
            <a:extLst>
              <a:ext uri="{FF2B5EF4-FFF2-40B4-BE49-F238E27FC236}">
                <a16:creationId xmlns:a16="http://schemas.microsoft.com/office/drawing/2014/main" id="{2538427E-7B91-4780-AB2C-8DB9120FD20A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7796213"/>
            <a:ext cx="530225" cy="133350"/>
            <a:chOff x="5242" y="4232"/>
            <a:chExt cx="334" cy="84"/>
          </a:xfrm>
        </p:grpSpPr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C18B5C63-E8A8-44D4-BB5B-DAC079450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A12B45B7-886C-4EF6-BFF5-720129D27D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21586" name="Group 82">
            <a:extLst>
              <a:ext uri="{FF2B5EF4-FFF2-40B4-BE49-F238E27FC236}">
                <a16:creationId xmlns:a16="http://schemas.microsoft.com/office/drawing/2014/main" id="{46AF0BC0-26DC-48DC-98B4-1F428E918F44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5635625"/>
            <a:ext cx="396875" cy="133350"/>
            <a:chOff x="4334" y="4232"/>
            <a:chExt cx="250" cy="84"/>
          </a:xfrm>
        </p:grpSpPr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56DAF294-F0FA-4D4E-8946-B4B5DBA341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DE38A72C-9178-473A-A231-56360E147F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1589" name="Group 85">
            <a:extLst>
              <a:ext uri="{FF2B5EF4-FFF2-40B4-BE49-F238E27FC236}">
                <a16:creationId xmlns:a16="http://schemas.microsoft.com/office/drawing/2014/main" id="{739BBC98-19B6-4F2F-8D9D-87BB72A1D6A5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070225"/>
            <a:ext cx="274637" cy="133350"/>
            <a:chOff x="3994" y="4232"/>
            <a:chExt cx="173" cy="84"/>
          </a:xfrm>
        </p:grpSpPr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6ED6E11B-3A59-4537-B255-5CC3E5EBDD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F4D53E6F-F049-4D39-A73D-70DB2E1115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21592" name="Group 88">
            <a:extLst>
              <a:ext uri="{FF2B5EF4-FFF2-40B4-BE49-F238E27FC236}">
                <a16:creationId xmlns:a16="http://schemas.microsoft.com/office/drawing/2014/main" id="{13E9343C-B46A-492E-84C9-E76423DCB358}"/>
              </a:ext>
            </a:extLst>
          </p:cNvPr>
          <p:cNvGrpSpPr>
            <a:grpSpLocks/>
          </p:cNvGrpSpPr>
          <p:nvPr/>
        </p:nvGrpSpPr>
        <p:grpSpPr bwMode="auto">
          <a:xfrm>
            <a:off x="8491538" y="4195763"/>
            <a:ext cx="396875" cy="133350"/>
            <a:chOff x="4766" y="4232"/>
            <a:chExt cx="250" cy="84"/>
          </a:xfrm>
        </p:grpSpPr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2B1C023F-347A-4A5E-B8C8-5BF4052AE9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6CEF4754-4E64-4275-91BB-F2EA5564F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21595" name="Group 91">
            <a:extLst>
              <a:ext uri="{FF2B5EF4-FFF2-40B4-BE49-F238E27FC236}">
                <a16:creationId xmlns:a16="http://schemas.microsoft.com/office/drawing/2014/main" id="{108B830A-D2E1-4E83-83D4-B17B1FDE13B4}"/>
              </a:ext>
            </a:extLst>
          </p:cNvPr>
          <p:cNvGrpSpPr>
            <a:grpSpLocks/>
          </p:cNvGrpSpPr>
          <p:nvPr/>
        </p:nvGrpSpPr>
        <p:grpSpPr bwMode="auto">
          <a:xfrm>
            <a:off x="2335213" y="4735513"/>
            <a:ext cx="530225" cy="133350"/>
            <a:chOff x="5235" y="4428"/>
            <a:chExt cx="334" cy="84"/>
          </a:xfrm>
        </p:grpSpPr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6E6A0CB1-4348-492E-AA90-B9E1A9306F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D4521EC3-989E-441E-ACDF-9819F126D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21598" name="Group 94">
            <a:extLst>
              <a:ext uri="{FF2B5EF4-FFF2-40B4-BE49-F238E27FC236}">
                <a16:creationId xmlns:a16="http://schemas.microsoft.com/office/drawing/2014/main" id="{C1B0E622-685C-4436-AB8B-EB8A741F8981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051425"/>
            <a:ext cx="396875" cy="133350"/>
            <a:chOff x="4327" y="4428"/>
            <a:chExt cx="250" cy="84"/>
          </a:xfrm>
        </p:grpSpPr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F27AF905-0264-4634-B920-3B8E77330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3544C3D1-6193-4942-A96B-C3B158D643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21601" name="Group 97">
            <a:extLst>
              <a:ext uri="{FF2B5EF4-FFF2-40B4-BE49-F238E27FC236}">
                <a16:creationId xmlns:a16="http://schemas.microsoft.com/office/drawing/2014/main" id="{61DF1DE5-BDBC-4D71-A40A-8D87114B9346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6086475"/>
            <a:ext cx="274638" cy="133350"/>
            <a:chOff x="3987" y="4428"/>
            <a:chExt cx="173" cy="84"/>
          </a:xfrm>
        </p:grpSpPr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BC67F665-BAF4-4FFB-BDC0-2138197BB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C017B89C-CCE8-4177-A7B1-4C0882AA2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21604" name="Group 100">
            <a:extLst>
              <a:ext uri="{FF2B5EF4-FFF2-40B4-BE49-F238E27FC236}">
                <a16:creationId xmlns:a16="http://schemas.microsoft.com/office/drawing/2014/main" id="{3B1F68CC-EC56-48BE-8AEA-601A966961CB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4375150"/>
            <a:ext cx="396875" cy="133350"/>
            <a:chOff x="4759" y="4428"/>
            <a:chExt cx="250" cy="84"/>
          </a:xfrm>
        </p:grpSpPr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D67E68D8-1AE1-4C6F-AD8A-44A9338F06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B29C8733-5243-4D56-A415-49B5A49266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21607" name="Group 103">
            <a:extLst>
              <a:ext uri="{FF2B5EF4-FFF2-40B4-BE49-F238E27FC236}">
                <a16:creationId xmlns:a16="http://schemas.microsoft.com/office/drawing/2014/main" id="{C79D1939-9014-4F2A-A0F0-DEBA806C3A3C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152900"/>
            <a:ext cx="530225" cy="133350"/>
            <a:chOff x="5242" y="4572"/>
            <a:chExt cx="334" cy="84"/>
          </a:xfrm>
        </p:grpSpPr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3AEF4EC5-5F27-40E8-8683-202254269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21609" name="WordArt 105">
              <a:extLst>
                <a:ext uri="{FF2B5EF4-FFF2-40B4-BE49-F238E27FC236}">
                  <a16:creationId xmlns:a16="http://schemas.microsoft.com/office/drawing/2014/main" id="{2CF76D84-0E2E-440B-A960-14DAB04267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21610" name="Group 106">
            <a:extLst>
              <a:ext uri="{FF2B5EF4-FFF2-40B4-BE49-F238E27FC236}">
                <a16:creationId xmlns:a16="http://schemas.microsoft.com/office/drawing/2014/main" id="{1AF6CF4D-81B3-4714-AC96-91984345BAF6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5500688"/>
            <a:ext cx="396875" cy="133350"/>
            <a:chOff x="4334" y="4572"/>
            <a:chExt cx="250" cy="84"/>
          </a:xfrm>
        </p:grpSpPr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25DB7A97-0279-43BA-A916-74FA5E994D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21612" name="WordArt 108">
              <a:extLst>
                <a:ext uri="{FF2B5EF4-FFF2-40B4-BE49-F238E27FC236}">
                  <a16:creationId xmlns:a16="http://schemas.microsoft.com/office/drawing/2014/main" id="{CB9ADC6C-A914-4010-88F2-C9D2E7F2A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21613" name="Group 109">
            <a:extLst>
              <a:ext uri="{FF2B5EF4-FFF2-40B4-BE49-F238E27FC236}">
                <a16:creationId xmlns:a16="http://schemas.microsoft.com/office/drawing/2014/main" id="{945559C0-BA4D-4B84-96A3-302876636089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3070225"/>
            <a:ext cx="274638" cy="133350"/>
            <a:chOff x="3994" y="4572"/>
            <a:chExt cx="173" cy="84"/>
          </a:xfrm>
        </p:grpSpPr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6DD60B7B-05DD-468B-9495-D2CCE2A77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21615" name="WordArt 111">
              <a:extLst>
                <a:ext uri="{FF2B5EF4-FFF2-40B4-BE49-F238E27FC236}">
                  <a16:creationId xmlns:a16="http://schemas.microsoft.com/office/drawing/2014/main" id="{01758AEE-EF25-4098-9D23-072046120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21616" name="Group 112">
            <a:extLst>
              <a:ext uri="{FF2B5EF4-FFF2-40B4-BE49-F238E27FC236}">
                <a16:creationId xmlns:a16="http://schemas.microsoft.com/office/drawing/2014/main" id="{D3E6B090-2031-499F-9163-19436111872F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966200"/>
            <a:ext cx="396875" cy="133350"/>
            <a:chOff x="4766" y="4572"/>
            <a:chExt cx="250" cy="84"/>
          </a:xfrm>
        </p:grpSpPr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556EE5FF-5BF7-4969-959C-AFE93753B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21618" name="WordArt 114">
              <a:extLst>
                <a:ext uri="{FF2B5EF4-FFF2-40B4-BE49-F238E27FC236}">
                  <a16:creationId xmlns:a16="http://schemas.microsoft.com/office/drawing/2014/main" id="{4BEFF6CB-00DF-4EFF-A73F-433D25298E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21619" name="Group 115">
            <a:extLst>
              <a:ext uri="{FF2B5EF4-FFF2-40B4-BE49-F238E27FC236}">
                <a16:creationId xmlns:a16="http://schemas.microsoft.com/office/drawing/2014/main" id="{A3B27332-B6CB-4FD5-9DED-3F16AE76BB76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2846388"/>
            <a:ext cx="530225" cy="133350"/>
            <a:chOff x="5235" y="4768"/>
            <a:chExt cx="334" cy="84"/>
          </a:xfrm>
        </p:grpSpPr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181AD54F-56FE-4B61-897E-5D9693720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21621" name="WordArt 117">
              <a:extLst>
                <a:ext uri="{FF2B5EF4-FFF2-40B4-BE49-F238E27FC236}">
                  <a16:creationId xmlns:a16="http://schemas.microsoft.com/office/drawing/2014/main" id="{935BFDB9-C419-413D-88FF-ACEC84B4D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21622" name="Group 118">
            <a:extLst>
              <a:ext uri="{FF2B5EF4-FFF2-40B4-BE49-F238E27FC236}">
                <a16:creationId xmlns:a16="http://schemas.microsoft.com/office/drawing/2014/main" id="{618F5B5D-66E6-4355-8279-74BA309D287C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4330700"/>
            <a:ext cx="396875" cy="133350"/>
            <a:chOff x="4909" y="3604"/>
            <a:chExt cx="250" cy="84"/>
          </a:xfrm>
        </p:grpSpPr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AE63320C-B835-433D-8BEB-5DE8511BBA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21624" name="WordArt 120">
              <a:extLst>
                <a:ext uri="{FF2B5EF4-FFF2-40B4-BE49-F238E27FC236}">
                  <a16:creationId xmlns:a16="http://schemas.microsoft.com/office/drawing/2014/main" id="{39CFE139-8C39-41A6-B7C3-727DD408CD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21625" name="Group 121">
            <a:extLst>
              <a:ext uri="{FF2B5EF4-FFF2-40B4-BE49-F238E27FC236}">
                <a16:creationId xmlns:a16="http://schemas.microsoft.com/office/drawing/2014/main" id="{99AAE954-9830-4130-A614-04E131BA82DA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11801475"/>
            <a:ext cx="396875" cy="133350"/>
            <a:chOff x="4759" y="4768"/>
            <a:chExt cx="250" cy="84"/>
          </a:xfrm>
        </p:grpSpPr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C4C2897E-5E9D-4AA2-B78C-105CC0F04C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21627" name="WordArt 123">
              <a:extLst>
                <a:ext uri="{FF2B5EF4-FFF2-40B4-BE49-F238E27FC236}">
                  <a16:creationId xmlns:a16="http://schemas.microsoft.com/office/drawing/2014/main" id="{6BF28CF7-AA73-4402-8AE2-001D82CB0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21628" name="Group 124">
            <a:extLst>
              <a:ext uri="{FF2B5EF4-FFF2-40B4-BE49-F238E27FC236}">
                <a16:creationId xmlns:a16="http://schemas.microsoft.com/office/drawing/2014/main" id="{EA208130-9273-440C-A606-F6407D35866E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3835400"/>
            <a:ext cx="530225" cy="133350"/>
            <a:chOff x="5242" y="4912"/>
            <a:chExt cx="334" cy="84"/>
          </a:xfrm>
        </p:grpSpPr>
        <p:sp>
          <p:nvSpPr>
            <p:cNvPr id="21629" name="WordArt 125">
              <a:extLst>
                <a:ext uri="{FF2B5EF4-FFF2-40B4-BE49-F238E27FC236}">
                  <a16:creationId xmlns:a16="http://schemas.microsoft.com/office/drawing/2014/main" id="{F10E708F-8991-43E2-B0E8-C0A95C5092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21630" name="WordArt 126">
              <a:extLst>
                <a:ext uri="{FF2B5EF4-FFF2-40B4-BE49-F238E27FC236}">
                  <a16:creationId xmlns:a16="http://schemas.microsoft.com/office/drawing/2014/main" id="{BC326C4B-3CF7-4EFE-82B7-88AB6DDAE6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21631" name="Group 127">
            <a:extLst>
              <a:ext uri="{FF2B5EF4-FFF2-40B4-BE49-F238E27FC236}">
                <a16:creationId xmlns:a16="http://schemas.microsoft.com/office/drawing/2014/main" id="{CBF8704E-EDF7-4766-8864-060B30FEAFB0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5141913"/>
            <a:ext cx="396875" cy="133350"/>
            <a:chOff x="4916" y="3748"/>
            <a:chExt cx="250" cy="84"/>
          </a:xfrm>
        </p:grpSpPr>
        <p:sp>
          <p:nvSpPr>
            <p:cNvPr id="21632" name="WordArt 128">
              <a:extLst>
                <a:ext uri="{FF2B5EF4-FFF2-40B4-BE49-F238E27FC236}">
                  <a16:creationId xmlns:a16="http://schemas.microsoft.com/office/drawing/2014/main" id="{FFDE85EE-4662-4DC9-A9B6-986587D41B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21633" name="WordArt 129">
              <a:extLst>
                <a:ext uri="{FF2B5EF4-FFF2-40B4-BE49-F238E27FC236}">
                  <a16:creationId xmlns:a16="http://schemas.microsoft.com/office/drawing/2014/main" id="{A19A7F80-9F25-4832-8E3D-2285C6D0A6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21634" name="Group 130">
            <a:extLst>
              <a:ext uri="{FF2B5EF4-FFF2-40B4-BE49-F238E27FC236}">
                <a16:creationId xmlns:a16="http://schemas.microsoft.com/office/drawing/2014/main" id="{81DD8E52-F07E-46F9-B1BA-7B0406381C16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3609975"/>
            <a:ext cx="396875" cy="133350"/>
            <a:chOff x="4766" y="4912"/>
            <a:chExt cx="250" cy="84"/>
          </a:xfrm>
        </p:grpSpPr>
        <p:sp>
          <p:nvSpPr>
            <p:cNvPr id="21635" name="WordArt 131">
              <a:extLst>
                <a:ext uri="{FF2B5EF4-FFF2-40B4-BE49-F238E27FC236}">
                  <a16:creationId xmlns:a16="http://schemas.microsoft.com/office/drawing/2014/main" id="{D5B45E82-62DE-4FC2-8F1C-FDC3D11A2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21636" name="WordArt 132">
              <a:extLst>
                <a:ext uri="{FF2B5EF4-FFF2-40B4-BE49-F238E27FC236}">
                  <a16:creationId xmlns:a16="http://schemas.microsoft.com/office/drawing/2014/main" id="{66A7C67E-D044-403B-B67D-62C0CC1E3E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21637" name="Group 133">
            <a:extLst>
              <a:ext uri="{FF2B5EF4-FFF2-40B4-BE49-F238E27FC236}">
                <a16:creationId xmlns:a16="http://schemas.microsoft.com/office/drawing/2014/main" id="{9991B1AC-5A20-422C-AA63-362E6DFBEB1A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779963"/>
            <a:ext cx="530225" cy="133350"/>
            <a:chOff x="5235" y="5108"/>
            <a:chExt cx="334" cy="84"/>
          </a:xfrm>
        </p:grpSpPr>
        <p:sp>
          <p:nvSpPr>
            <p:cNvPr id="21638" name="WordArt 134">
              <a:extLst>
                <a:ext uri="{FF2B5EF4-FFF2-40B4-BE49-F238E27FC236}">
                  <a16:creationId xmlns:a16="http://schemas.microsoft.com/office/drawing/2014/main" id="{76D455E6-FE34-477E-AF2D-0AD3158A34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21639" name="WordArt 135">
              <a:extLst>
                <a:ext uri="{FF2B5EF4-FFF2-40B4-BE49-F238E27FC236}">
                  <a16:creationId xmlns:a16="http://schemas.microsoft.com/office/drawing/2014/main" id="{95E85B9D-DECF-42CA-BD98-AC532997E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21640" name="Group 136">
            <a:extLst>
              <a:ext uri="{FF2B5EF4-FFF2-40B4-BE49-F238E27FC236}">
                <a16:creationId xmlns:a16="http://schemas.microsoft.com/office/drawing/2014/main" id="{867959CE-1406-4E63-B475-9ADEC2CDDD6D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2709863"/>
            <a:ext cx="396875" cy="133350"/>
            <a:chOff x="4327" y="5108"/>
            <a:chExt cx="250" cy="84"/>
          </a:xfrm>
        </p:grpSpPr>
        <p:sp>
          <p:nvSpPr>
            <p:cNvPr id="21641" name="WordArt 137">
              <a:extLst>
                <a:ext uri="{FF2B5EF4-FFF2-40B4-BE49-F238E27FC236}">
                  <a16:creationId xmlns:a16="http://schemas.microsoft.com/office/drawing/2014/main" id="{BAD0E46D-D871-44C9-8D62-11DB3BAE81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21642" name="WordArt 138">
              <a:extLst>
                <a:ext uri="{FF2B5EF4-FFF2-40B4-BE49-F238E27FC236}">
                  <a16:creationId xmlns:a16="http://schemas.microsoft.com/office/drawing/2014/main" id="{C827280C-9A2B-4EF1-9EE1-40FE81F83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21643" name="Group 139">
            <a:extLst>
              <a:ext uri="{FF2B5EF4-FFF2-40B4-BE49-F238E27FC236}">
                <a16:creationId xmlns:a16="http://schemas.microsoft.com/office/drawing/2014/main" id="{ED902F9C-5441-482C-A66B-F72A33B55E06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2035175"/>
            <a:ext cx="396875" cy="133350"/>
            <a:chOff x="4759" y="5108"/>
            <a:chExt cx="250" cy="84"/>
          </a:xfrm>
        </p:grpSpPr>
        <p:sp>
          <p:nvSpPr>
            <p:cNvPr id="21644" name="WordArt 140">
              <a:extLst>
                <a:ext uri="{FF2B5EF4-FFF2-40B4-BE49-F238E27FC236}">
                  <a16:creationId xmlns:a16="http://schemas.microsoft.com/office/drawing/2014/main" id="{A23FC7A1-DC53-418C-9741-05E9751EA2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21645" name="WordArt 141">
              <a:extLst>
                <a:ext uri="{FF2B5EF4-FFF2-40B4-BE49-F238E27FC236}">
                  <a16:creationId xmlns:a16="http://schemas.microsoft.com/office/drawing/2014/main" id="{3624651F-9D87-43AA-A8A4-6D7F4E395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21646" name="Group 142">
            <a:extLst>
              <a:ext uri="{FF2B5EF4-FFF2-40B4-BE49-F238E27FC236}">
                <a16:creationId xmlns:a16="http://schemas.microsoft.com/office/drawing/2014/main" id="{A0A51AE3-86DD-4F8C-A62C-6705A7E9299B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345363"/>
            <a:ext cx="530225" cy="133350"/>
            <a:chOff x="5242" y="5252"/>
            <a:chExt cx="334" cy="84"/>
          </a:xfrm>
        </p:grpSpPr>
        <p:sp>
          <p:nvSpPr>
            <p:cNvPr id="21647" name="WordArt 143">
              <a:extLst>
                <a:ext uri="{FF2B5EF4-FFF2-40B4-BE49-F238E27FC236}">
                  <a16:creationId xmlns:a16="http://schemas.microsoft.com/office/drawing/2014/main" id="{9E6604A8-5FEF-4084-86D9-04DA733ACE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21648" name="WordArt 144">
              <a:extLst>
                <a:ext uri="{FF2B5EF4-FFF2-40B4-BE49-F238E27FC236}">
                  <a16:creationId xmlns:a16="http://schemas.microsoft.com/office/drawing/2014/main" id="{347E5A9C-A9F1-48F4-A803-78AB230EE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21649" name="Group 145">
            <a:extLst>
              <a:ext uri="{FF2B5EF4-FFF2-40B4-BE49-F238E27FC236}">
                <a16:creationId xmlns:a16="http://schemas.microsoft.com/office/drawing/2014/main" id="{6B893C44-1B87-40E3-B7E1-B62E66F860E4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014788"/>
            <a:ext cx="396875" cy="133350"/>
            <a:chOff x="4916" y="4088"/>
            <a:chExt cx="250" cy="84"/>
          </a:xfrm>
        </p:grpSpPr>
        <p:sp>
          <p:nvSpPr>
            <p:cNvPr id="21650" name="WordArt 146">
              <a:extLst>
                <a:ext uri="{FF2B5EF4-FFF2-40B4-BE49-F238E27FC236}">
                  <a16:creationId xmlns:a16="http://schemas.microsoft.com/office/drawing/2014/main" id="{FB581AF6-FBD3-4DC0-9D4B-1AC9532BC8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21651" name="WordArt 147">
              <a:extLst>
                <a:ext uri="{FF2B5EF4-FFF2-40B4-BE49-F238E27FC236}">
                  <a16:creationId xmlns:a16="http://schemas.microsoft.com/office/drawing/2014/main" id="{0E1816B8-B775-4829-984E-9C9F93809D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21652" name="Group 148">
            <a:extLst>
              <a:ext uri="{FF2B5EF4-FFF2-40B4-BE49-F238E27FC236}">
                <a16:creationId xmlns:a16="http://schemas.microsoft.com/office/drawing/2014/main" id="{6C8B23E7-F10A-4C50-8A21-854A3237EB5C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430588"/>
            <a:ext cx="396875" cy="133350"/>
            <a:chOff x="5348" y="4088"/>
            <a:chExt cx="250" cy="84"/>
          </a:xfrm>
        </p:grpSpPr>
        <p:sp>
          <p:nvSpPr>
            <p:cNvPr id="21653" name="WordArt 149">
              <a:extLst>
                <a:ext uri="{FF2B5EF4-FFF2-40B4-BE49-F238E27FC236}">
                  <a16:creationId xmlns:a16="http://schemas.microsoft.com/office/drawing/2014/main" id="{CA223EFA-CFA8-4EC5-A3EB-396212E6C7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21654" name="WordArt 150">
              <a:extLst>
                <a:ext uri="{FF2B5EF4-FFF2-40B4-BE49-F238E27FC236}">
                  <a16:creationId xmlns:a16="http://schemas.microsoft.com/office/drawing/2014/main" id="{16394E1A-764B-4688-96D1-DE7B9B0831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21655" name="Group 151">
            <a:extLst>
              <a:ext uri="{FF2B5EF4-FFF2-40B4-BE49-F238E27FC236}">
                <a16:creationId xmlns:a16="http://schemas.microsoft.com/office/drawing/2014/main" id="{099EBC2D-7F3E-4667-9709-03D9AE2C8029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10901363"/>
            <a:ext cx="530225" cy="133350"/>
            <a:chOff x="5235" y="5449"/>
            <a:chExt cx="334" cy="84"/>
          </a:xfrm>
        </p:grpSpPr>
        <p:sp>
          <p:nvSpPr>
            <p:cNvPr id="21656" name="WordArt 152">
              <a:extLst>
                <a:ext uri="{FF2B5EF4-FFF2-40B4-BE49-F238E27FC236}">
                  <a16:creationId xmlns:a16="http://schemas.microsoft.com/office/drawing/2014/main" id="{7F025652-9FFB-454A-9CA8-CEC7E994E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21657" name="WordArt 153">
              <a:extLst>
                <a:ext uri="{FF2B5EF4-FFF2-40B4-BE49-F238E27FC236}">
                  <a16:creationId xmlns:a16="http://schemas.microsoft.com/office/drawing/2014/main" id="{BE73B533-CBB1-4B51-855A-CE649D1386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21658" name="Group 154">
            <a:extLst>
              <a:ext uri="{FF2B5EF4-FFF2-40B4-BE49-F238E27FC236}">
                <a16:creationId xmlns:a16="http://schemas.microsoft.com/office/drawing/2014/main" id="{5A9C9BAA-92BD-43D1-B833-D85017ED8C89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10180638"/>
            <a:ext cx="396875" cy="133350"/>
            <a:chOff x="4327" y="5449"/>
            <a:chExt cx="250" cy="84"/>
          </a:xfrm>
        </p:grpSpPr>
        <p:sp>
          <p:nvSpPr>
            <p:cNvPr id="21659" name="WordArt 155">
              <a:extLst>
                <a:ext uri="{FF2B5EF4-FFF2-40B4-BE49-F238E27FC236}">
                  <a16:creationId xmlns:a16="http://schemas.microsoft.com/office/drawing/2014/main" id="{9311D614-C9C1-4E7E-B6FD-24FF3BE7CA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21660" name="WordArt 156">
              <a:extLst>
                <a:ext uri="{FF2B5EF4-FFF2-40B4-BE49-F238E27FC236}">
                  <a16:creationId xmlns:a16="http://schemas.microsoft.com/office/drawing/2014/main" id="{F3062CE4-D797-447A-863E-81A1FC6972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21661" name="Group 157">
            <a:extLst>
              <a:ext uri="{FF2B5EF4-FFF2-40B4-BE49-F238E27FC236}">
                <a16:creationId xmlns:a16="http://schemas.microsoft.com/office/drawing/2014/main" id="{45C48B12-EF3E-426E-AB43-61CF53AF3E2C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4375150"/>
            <a:ext cx="396875" cy="133350"/>
            <a:chOff x="5341" y="4285"/>
            <a:chExt cx="250" cy="84"/>
          </a:xfrm>
        </p:grpSpPr>
        <p:sp>
          <p:nvSpPr>
            <p:cNvPr id="21662" name="WordArt 158">
              <a:extLst>
                <a:ext uri="{FF2B5EF4-FFF2-40B4-BE49-F238E27FC236}">
                  <a16:creationId xmlns:a16="http://schemas.microsoft.com/office/drawing/2014/main" id="{CAA20E98-82AA-4972-8D71-582A1B9B55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21663" name="WordArt 159">
              <a:extLst>
                <a:ext uri="{FF2B5EF4-FFF2-40B4-BE49-F238E27FC236}">
                  <a16:creationId xmlns:a16="http://schemas.microsoft.com/office/drawing/2014/main" id="{FDA56091-F560-44B8-ABC1-EDF01F0C25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21664" name="Group 160">
            <a:extLst>
              <a:ext uri="{FF2B5EF4-FFF2-40B4-BE49-F238E27FC236}">
                <a16:creationId xmlns:a16="http://schemas.microsoft.com/office/drawing/2014/main" id="{BF1DB369-127B-490F-93B5-5A7AEDF940FB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8740775"/>
            <a:ext cx="530225" cy="133350"/>
            <a:chOff x="5242" y="5593"/>
            <a:chExt cx="334" cy="84"/>
          </a:xfrm>
        </p:grpSpPr>
        <p:sp>
          <p:nvSpPr>
            <p:cNvPr id="21665" name="WordArt 161">
              <a:extLst>
                <a:ext uri="{FF2B5EF4-FFF2-40B4-BE49-F238E27FC236}">
                  <a16:creationId xmlns:a16="http://schemas.microsoft.com/office/drawing/2014/main" id="{0698A3D3-B9ED-4FAD-93F1-9A26CD8619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21666" name="WordArt 162">
              <a:extLst>
                <a:ext uri="{FF2B5EF4-FFF2-40B4-BE49-F238E27FC236}">
                  <a16:creationId xmlns:a16="http://schemas.microsoft.com/office/drawing/2014/main" id="{41517C81-E127-4A28-A756-703FA81413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21667" name="Group 163">
            <a:extLst>
              <a:ext uri="{FF2B5EF4-FFF2-40B4-BE49-F238E27FC236}">
                <a16:creationId xmlns:a16="http://schemas.microsoft.com/office/drawing/2014/main" id="{8E1ED16C-4EF7-4BC6-A0A6-6A65E8F5CC9D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237663"/>
            <a:ext cx="396875" cy="133350"/>
            <a:chOff x="4916" y="4429"/>
            <a:chExt cx="250" cy="84"/>
          </a:xfrm>
        </p:grpSpPr>
        <p:sp>
          <p:nvSpPr>
            <p:cNvPr id="21668" name="WordArt 164">
              <a:extLst>
                <a:ext uri="{FF2B5EF4-FFF2-40B4-BE49-F238E27FC236}">
                  <a16:creationId xmlns:a16="http://schemas.microsoft.com/office/drawing/2014/main" id="{00FA1925-0FF8-4F8D-B8FE-CE150D90D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21669" name="WordArt 165">
              <a:extLst>
                <a:ext uri="{FF2B5EF4-FFF2-40B4-BE49-F238E27FC236}">
                  <a16:creationId xmlns:a16="http://schemas.microsoft.com/office/drawing/2014/main" id="{409F0421-AC5C-4DAC-AE76-B1CE9A9AD0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21670" name="Group 166">
            <a:extLst>
              <a:ext uri="{FF2B5EF4-FFF2-40B4-BE49-F238E27FC236}">
                <a16:creationId xmlns:a16="http://schemas.microsoft.com/office/drawing/2014/main" id="{B43FE260-F644-48D6-813A-87E366B5D039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9731375"/>
            <a:ext cx="396875" cy="133350"/>
            <a:chOff x="4766" y="5593"/>
            <a:chExt cx="250" cy="84"/>
          </a:xfrm>
        </p:grpSpPr>
        <p:sp>
          <p:nvSpPr>
            <p:cNvPr id="21671" name="WordArt 167">
              <a:extLst>
                <a:ext uri="{FF2B5EF4-FFF2-40B4-BE49-F238E27FC236}">
                  <a16:creationId xmlns:a16="http://schemas.microsoft.com/office/drawing/2014/main" id="{994F82F4-030D-4656-95C1-E0FD87839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21672" name="WordArt 168">
              <a:extLst>
                <a:ext uri="{FF2B5EF4-FFF2-40B4-BE49-F238E27FC236}">
                  <a16:creationId xmlns:a16="http://schemas.microsoft.com/office/drawing/2014/main" id="{4A457198-5EFF-4475-A4AB-A995C66CBF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21673" name="Group 169">
            <a:extLst>
              <a:ext uri="{FF2B5EF4-FFF2-40B4-BE49-F238E27FC236}">
                <a16:creationId xmlns:a16="http://schemas.microsoft.com/office/drawing/2014/main" id="{DC8340DB-26A7-41B7-9D8B-D1A46BB30364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4375150"/>
            <a:ext cx="530225" cy="133350"/>
            <a:chOff x="5235" y="5789"/>
            <a:chExt cx="334" cy="84"/>
          </a:xfrm>
        </p:grpSpPr>
        <p:sp>
          <p:nvSpPr>
            <p:cNvPr id="21674" name="WordArt 170">
              <a:extLst>
                <a:ext uri="{FF2B5EF4-FFF2-40B4-BE49-F238E27FC236}">
                  <a16:creationId xmlns:a16="http://schemas.microsoft.com/office/drawing/2014/main" id="{1342EF90-FD75-416E-9850-CCC73D61D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21675" name="WordArt 171">
              <a:extLst>
                <a:ext uri="{FF2B5EF4-FFF2-40B4-BE49-F238E27FC236}">
                  <a16:creationId xmlns:a16="http://schemas.microsoft.com/office/drawing/2014/main" id="{1ACCC10B-3CF5-4C38-9FE7-A85F5A41B2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21676" name="Group 172">
            <a:extLst>
              <a:ext uri="{FF2B5EF4-FFF2-40B4-BE49-F238E27FC236}">
                <a16:creationId xmlns:a16="http://schemas.microsoft.com/office/drawing/2014/main" id="{00E5B73C-F4DC-47D1-810E-B0E74FA0537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6986588"/>
            <a:ext cx="396875" cy="133350"/>
            <a:chOff x="4909" y="4625"/>
            <a:chExt cx="250" cy="84"/>
          </a:xfrm>
        </p:grpSpPr>
        <p:sp>
          <p:nvSpPr>
            <p:cNvPr id="21677" name="WordArt 173">
              <a:extLst>
                <a:ext uri="{FF2B5EF4-FFF2-40B4-BE49-F238E27FC236}">
                  <a16:creationId xmlns:a16="http://schemas.microsoft.com/office/drawing/2014/main" id="{494FEBF9-6AB1-4BD5-B78F-812185FD4E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21678" name="WordArt 174">
              <a:extLst>
                <a:ext uri="{FF2B5EF4-FFF2-40B4-BE49-F238E27FC236}">
                  <a16:creationId xmlns:a16="http://schemas.microsoft.com/office/drawing/2014/main" id="{DF5A1406-7336-4AC9-A409-BBAA2FF59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21679" name="Group 175">
            <a:extLst>
              <a:ext uri="{FF2B5EF4-FFF2-40B4-BE49-F238E27FC236}">
                <a16:creationId xmlns:a16="http://schemas.microsoft.com/office/drawing/2014/main" id="{97113C05-7A15-43D2-BA00-B4FB2E29A2B9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7165975"/>
            <a:ext cx="396875" cy="133350"/>
            <a:chOff x="4759" y="5789"/>
            <a:chExt cx="250" cy="84"/>
          </a:xfrm>
        </p:grpSpPr>
        <p:sp>
          <p:nvSpPr>
            <p:cNvPr id="21680" name="WordArt 176">
              <a:extLst>
                <a:ext uri="{FF2B5EF4-FFF2-40B4-BE49-F238E27FC236}">
                  <a16:creationId xmlns:a16="http://schemas.microsoft.com/office/drawing/2014/main" id="{4494D4DE-4392-4789-A547-A7BE685951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21681" name="WordArt 177">
              <a:extLst>
                <a:ext uri="{FF2B5EF4-FFF2-40B4-BE49-F238E27FC236}">
                  <a16:creationId xmlns:a16="http://schemas.microsoft.com/office/drawing/2014/main" id="{3BF4CA70-7971-42D1-8F1B-878612EB8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21682" name="Group 178">
            <a:extLst>
              <a:ext uri="{FF2B5EF4-FFF2-40B4-BE49-F238E27FC236}">
                <a16:creationId xmlns:a16="http://schemas.microsoft.com/office/drawing/2014/main" id="{5B6AE28F-C422-46C5-A4CB-AFCBD308C305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356350"/>
            <a:ext cx="530225" cy="133350"/>
            <a:chOff x="5242" y="5933"/>
            <a:chExt cx="334" cy="84"/>
          </a:xfrm>
        </p:grpSpPr>
        <p:sp>
          <p:nvSpPr>
            <p:cNvPr id="21683" name="WordArt 179">
              <a:extLst>
                <a:ext uri="{FF2B5EF4-FFF2-40B4-BE49-F238E27FC236}">
                  <a16:creationId xmlns:a16="http://schemas.microsoft.com/office/drawing/2014/main" id="{0CEF63BA-9872-4262-B1AF-55925141F4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21684" name="WordArt 180">
              <a:extLst>
                <a:ext uri="{FF2B5EF4-FFF2-40B4-BE49-F238E27FC236}">
                  <a16:creationId xmlns:a16="http://schemas.microsoft.com/office/drawing/2014/main" id="{B561E882-BC7B-4AA9-9E8A-9C4F324EA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21685" name="Group 181">
            <a:extLst>
              <a:ext uri="{FF2B5EF4-FFF2-40B4-BE49-F238E27FC236}">
                <a16:creationId xmlns:a16="http://schemas.microsoft.com/office/drawing/2014/main" id="{B4F23115-2E84-49B2-B863-6D9B5C89CBB4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5051425"/>
            <a:ext cx="396875" cy="133350"/>
            <a:chOff x="4916" y="4769"/>
            <a:chExt cx="250" cy="84"/>
          </a:xfrm>
        </p:grpSpPr>
        <p:sp>
          <p:nvSpPr>
            <p:cNvPr id="21686" name="WordArt 182">
              <a:extLst>
                <a:ext uri="{FF2B5EF4-FFF2-40B4-BE49-F238E27FC236}">
                  <a16:creationId xmlns:a16="http://schemas.microsoft.com/office/drawing/2014/main" id="{A0BF1B26-B908-4F42-8467-167BF25594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21687" name="WordArt 183">
              <a:extLst>
                <a:ext uri="{FF2B5EF4-FFF2-40B4-BE49-F238E27FC236}">
                  <a16:creationId xmlns:a16="http://schemas.microsoft.com/office/drawing/2014/main" id="{E1CE9BB3-CAB0-4DAE-A01F-231DE40CE6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21688" name="Group 184">
            <a:extLst>
              <a:ext uri="{FF2B5EF4-FFF2-40B4-BE49-F238E27FC236}">
                <a16:creationId xmlns:a16="http://schemas.microsoft.com/office/drawing/2014/main" id="{D703F833-F8A2-4314-9719-3C8461363980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2890838"/>
            <a:ext cx="396875" cy="133350"/>
            <a:chOff x="5348" y="4769"/>
            <a:chExt cx="250" cy="84"/>
          </a:xfrm>
        </p:grpSpPr>
        <p:sp>
          <p:nvSpPr>
            <p:cNvPr id="21689" name="WordArt 185">
              <a:extLst>
                <a:ext uri="{FF2B5EF4-FFF2-40B4-BE49-F238E27FC236}">
                  <a16:creationId xmlns:a16="http://schemas.microsoft.com/office/drawing/2014/main" id="{F9AA098C-40A8-4AA1-8D81-6363E4690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21690" name="WordArt 186">
              <a:extLst>
                <a:ext uri="{FF2B5EF4-FFF2-40B4-BE49-F238E27FC236}">
                  <a16:creationId xmlns:a16="http://schemas.microsoft.com/office/drawing/2014/main" id="{9EAC3BF8-B1BA-4CEE-AC97-3977F6EC10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21691" name="Group 187">
            <a:extLst>
              <a:ext uri="{FF2B5EF4-FFF2-40B4-BE49-F238E27FC236}">
                <a16:creationId xmlns:a16="http://schemas.microsoft.com/office/drawing/2014/main" id="{596BAE98-AD17-44D7-97E5-C99392C480ED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00800"/>
            <a:ext cx="530225" cy="133350"/>
            <a:chOff x="5235" y="6129"/>
            <a:chExt cx="334" cy="84"/>
          </a:xfrm>
        </p:grpSpPr>
        <p:sp>
          <p:nvSpPr>
            <p:cNvPr id="21692" name="WordArt 188">
              <a:extLst>
                <a:ext uri="{FF2B5EF4-FFF2-40B4-BE49-F238E27FC236}">
                  <a16:creationId xmlns:a16="http://schemas.microsoft.com/office/drawing/2014/main" id="{FAB0B200-5369-4CEC-9437-58FDA7CB00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21693" name="WordArt 189">
              <a:extLst>
                <a:ext uri="{FF2B5EF4-FFF2-40B4-BE49-F238E27FC236}">
                  <a16:creationId xmlns:a16="http://schemas.microsoft.com/office/drawing/2014/main" id="{A980551C-1941-4858-9011-A3347F9C0B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21694" name="Group 190">
            <a:extLst>
              <a:ext uri="{FF2B5EF4-FFF2-40B4-BE49-F238E27FC236}">
                <a16:creationId xmlns:a16="http://schemas.microsoft.com/office/drawing/2014/main" id="{BB6F167A-59C5-43CC-B09C-6E629444B996}"/>
              </a:ext>
            </a:extLst>
          </p:cNvPr>
          <p:cNvGrpSpPr>
            <a:grpSpLocks/>
          </p:cNvGrpSpPr>
          <p:nvPr/>
        </p:nvGrpSpPr>
        <p:grpSpPr bwMode="auto">
          <a:xfrm>
            <a:off x="5114925" y="5861050"/>
            <a:ext cx="396875" cy="133350"/>
            <a:chOff x="4909" y="4965"/>
            <a:chExt cx="250" cy="84"/>
          </a:xfrm>
        </p:grpSpPr>
        <p:sp>
          <p:nvSpPr>
            <p:cNvPr id="21695" name="WordArt 191">
              <a:extLst>
                <a:ext uri="{FF2B5EF4-FFF2-40B4-BE49-F238E27FC236}">
                  <a16:creationId xmlns:a16="http://schemas.microsoft.com/office/drawing/2014/main" id="{5C641DC5-86DC-4CB0-A524-22348E67E3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21696" name="WordArt 192">
              <a:extLst>
                <a:ext uri="{FF2B5EF4-FFF2-40B4-BE49-F238E27FC236}">
                  <a16:creationId xmlns:a16="http://schemas.microsoft.com/office/drawing/2014/main" id="{E182BD0B-C68C-49EF-8566-2FE14991AF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21697" name="Group 193">
            <a:extLst>
              <a:ext uri="{FF2B5EF4-FFF2-40B4-BE49-F238E27FC236}">
                <a16:creationId xmlns:a16="http://schemas.microsoft.com/office/drawing/2014/main" id="{1448F363-0E21-4575-8F5B-B5CC53C63C50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5275263"/>
            <a:ext cx="396875" cy="133350"/>
            <a:chOff x="5341" y="4965"/>
            <a:chExt cx="250" cy="84"/>
          </a:xfrm>
        </p:grpSpPr>
        <p:sp>
          <p:nvSpPr>
            <p:cNvPr id="21698" name="WordArt 194">
              <a:extLst>
                <a:ext uri="{FF2B5EF4-FFF2-40B4-BE49-F238E27FC236}">
                  <a16:creationId xmlns:a16="http://schemas.microsoft.com/office/drawing/2014/main" id="{552A54B2-39B2-49EC-BF27-D00AF8628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21699" name="WordArt 195">
              <a:extLst>
                <a:ext uri="{FF2B5EF4-FFF2-40B4-BE49-F238E27FC236}">
                  <a16:creationId xmlns:a16="http://schemas.microsoft.com/office/drawing/2014/main" id="{7E6F8B02-C0F1-4543-A095-01DA386851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21700" name="Group 196">
            <a:extLst>
              <a:ext uri="{FF2B5EF4-FFF2-40B4-BE49-F238E27FC236}">
                <a16:creationId xmlns:a16="http://schemas.microsoft.com/office/drawing/2014/main" id="{9E941383-909D-454C-909F-97F7D2E8454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27588"/>
            <a:ext cx="530225" cy="133350"/>
            <a:chOff x="5242" y="6273"/>
            <a:chExt cx="334" cy="84"/>
          </a:xfrm>
        </p:grpSpPr>
        <p:sp>
          <p:nvSpPr>
            <p:cNvPr id="21701" name="WordArt 197">
              <a:extLst>
                <a:ext uri="{FF2B5EF4-FFF2-40B4-BE49-F238E27FC236}">
                  <a16:creationId xmlns:a16="http://schemas.microsoft.com/office/drawing/2014/main" id="{6F9526DE-8B6A-4937-8CD3-3763D3707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21702" name="WordArt 198">
              <a:extLst>
                <a:ext uri="{FF2B5EF4-FFF2-40B4-BE49-F238E27FC236}">
                  <a16:creationId xmlns:a16="http://schemas.microsoft.com/office/drawing/2014/main" id="{CFC9D1D4-75C9-4B34-833A-EDC612126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21703" name="Group 199">
            <a:extLst>
              <a:ext uri="{FF2B5EF4-FFF2-40B4-BE49-F238E27FC236}">
                <a16:creationId xmlns:a16="http://schemas.microsoft.com/office/drawing/2014/main" id="{1FF56B21-AB74-4948-B014-60155D6DC2B2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3609975"/>
            <a:ext cx="396875" cy="133350"/>
            <a:chOff x="4916" y="5109"/>
            <a:chExt cx="250" cy="84"/>
          </a:xfrm>
        </p:grpSpPr>
        <p:sp>
          <p:nvSpPr>
            <p:cNvPr id="21704" name="WordArt 200">
              <a:extLst>
                <a:ext uri="{FF2B5EF4-FFF2-40B4-BE49-F238E27FC236}">
                  <a16:creationId xmlns:a16="http://schemas.microsoft.com/office/drawing/2014/main" id="{4080657E-B420-48E9-A353-2D185D7F1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21705" name="WordArt 201">
              <a:extLst>
                <a:ext uri="{FF2B5EF4-FFF2-40B4-BE49-F238E27FC236}">
                  <a16:creationId xmlns:a16="http://schemas.microsoft.com/office/drawing/2014/main" id="{E5188FCF-4483-4764-808A-FB13842B2E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21706" name="Group 202">
            <a:extLst>
              <a:ext uri="{FF2B5EF4-FFF2-40B4-BE49-F238E27FC236}">
                <a16:creationId xmlns:a16="http://schemas.microsoft.com/office/drawing/2014/main" id="{4E11BEFE-28B0-4ECC-96AE-CB9709CC30CF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842250"/>
            <a:ext cx="396875" cy="133350"/>
            <a:chOff x="4766" y="6273"/>
            <a:chExt cx="250" cy="84"/>
          </a:xfrm>
        </p:grpSpPr>
        <p:sp>
          <p:nvSpPr>
            <p:cNvPr id="21707" name="WordArt 203">
              <a:extLst>
                <a:ext uri="{FF2B5EF4-FFF2-40B4-BE49-F238E27FC236}">
                  <a16:creationId xmlns:a16="http://schemas.microsoft.com/office/drawing/2014/main" id="{92A69DE9-4AFF-4E88-B34E-E9B3ECE0F4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21708" name="WordArt 204">
              <a:extLst>
                <a:ext uri="{FF2B5EF4-FFF2-40B4-BE49-F238E27FC236}">
                  <a16:creationId xmlns:a16="http://schemas.microsoft.com/office/drawing/2014/main" id="{2340D9D6-F38D-431C-B95B-079BA5E0E3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21709" name="Group 205">
            <a:extLst>
              <a:ext uri="{FF2B5EF4-FFF2-40B4-BE49-F238E27FC236}">
                <a16:creationId xmlns:a16="http://schemas.microsoft.com/office/drawing/2014/main" id="{3CC428BE-5F8A-45CB-A4AB-C13F70541A64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56688"/>
            <a:ext cx="530225" cy="133350"/>
            <a:chOff x="5235" y="6469"/>
            <a:chExt cx="334" cy="84"/>
          </a:xfrm>
        </p:grpSpPr>
        <p:sp>
          <p:nvSpPr>
            <p:cNvPr id="21710" name="WordArt 206">
              <a:extLst>
                <a:ext uri="{FF2B5EF4-FFF2-40B4-BE49-F238E27FC236}">
                  <a16:creationId xmlns:a16="http://schemas.microsoft.com/office/drawing/2014/main" id="{EF9DC17E-64E6-41DD-B382-DF7966CBC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21711" name="WordArt 207">
              <a:extLst>
                <a:ext uri="{FF2B5EF4-FFF2-40B4-BE49-F238E27FC236}">
                  <a16:creationId xmlns:a16="http://schemas.microsoft.com/office/drawing/2014/main" id="{64DD1C6D-76C7-4096-A49C-B00F4797AB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21712" name="Group 208">
            <a:extLst>
              <a:ext uri="{FF2B5EF4-FFF2-40B4-BE49-F238E27FC236}">
                <a16:creationId xmlns:a16="http://schemas.microsoft.com/office/drawing/2014/main" id="{3FEFF1AD-8C58-465A-94D0-410E4AFEC9F8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521075"/>
            <a:ext cx="396875" cy="133350"/>
            <a:chOff x="4909" y="5305"/>
            <a:chExt cx="250" cy="84"/>
          </a:xfrm>
        </p:grpSpPr>
        <p:sp>
          <p:nvSpPr>
            <p:cNvPr id="21713" name="WordArt 209">
              <a:extLst>
                <a:ext uri="{FF2B5EF4-FFF2-40B4-BE49-F238E27FC236}">
                  <a16:creationId xmlns:a16="http://schemas.microsoft.com/office/drawing/2014/main" id="{1FA61641-B0C2-4F49-BD53-78BA05C75F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21714" name="WordArt 210">
              <a:extLst>
                <a:ext uri="{FF2B5EF4-FFF2-40B4-BE49-F238E27FC236}">
                  <a16:creationId xmlns:a16="http://schemas.microsoft.com/office/drawing/2014/main" id="{4EA94EBD-291A-4A18-BC19-0E73F15D4D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21715" name="Group 211">
            <a:extLst>
              <a:ext uri="{FF2B5EF4-FFF2-40B4-BE49-F238E27FC236}">
                <a16:creationId xmlns:a16="http://schemas.microsoft.com/office/drawing/2014/main" id="{36B6AC87-B5E7-413D-9BB7-E84DDD7ADDAF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975600"/>
            <a:ext cx="396875" cy="133350"/>
            <a:chOff x="4759" y="6469"/>
            <a:chExt cx="250" cy="84"/>
          </a:xfrm>
        </p:grpSpPr>
        <p:sp>
          <p:nvSpPr>
            <p:cNvPr id="21716" name="WordArt 212">
              <a:extLst>
                <a:ext uri="{FF2B5EF4-FFF2-40B4-BE49-F238E27FC236}">
                  <a16:creationId xmlns:a16="http://schemas.microsoft.com/office/drawing/2014/main" id="{F448D2DF-3179-45DE-866C-3B9FD3F1B5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21717" name="WordArt 213">
              <a:extLst>
                <a:ext uri="{FF2B5EF4-FFF2-40B4-BE49-F238E27FC236}">
                  <a16:creationId xmlns:a16="http://schemas.microsoft.com/office/drawing/2014/main" id="{886D1EE0-F53C-49B0-AB81-259526EF66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21718" name="Group 214">
            <a:extLst>
              <a:ext uri="{FF2B5EF4-FFF2-40B4-BE49-F238E27FC236}">
                <a16:creationId xmlns:a16="http://schemas.microsoft.com/office/drawing/2014/main" id="{8FC91BAB-DF29-4146-805F-58778A6CF87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556125"/>
            <a:ext cx="396875" cy="133350"/>
            <a:chOff x="4916" y="5449"/>
            <a:chExt cx="250" cy="84"/>
          </a:xfrm>
        </p:grpSpPr>
        <p:sp>
          <p:nvSpPr>
            <p:cNvPr id="21719" name="WordArt 215">
              <a:extLst>
                <a:ext uri="{FF2B5EF4-FFF2-40B4-BE49-F238E27FC236}">
                  <a16:creationId xmlns:a16="http://schemas.microsoft.com/office/drawing/2014/main" id="{5855E1C2-202C-4C3B-9F32-40D9A8905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21720" name="WordArt 216">
              <a:extLst>
                <a:ext uri="{FF2B5EF4-FFF2-40B4-BE49-F238E27FC236}">
                  <a16:creationId xmlns:a16="http://schemas.microsoft.com/office/drawing/2014/main" id="{D8F283B6-59E6-4DBF-89EE-5FCDCBE3A6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21721" name="Group 217">
            <a:extLst>
              <a:ext uri="{FF2B5EF4-FFF2-40B4-BE49-F238E27FC236}">
                <a16:creationId xmlns:a16="http://schemas.microsoft.com/office/drawing/2014/main" id="{409A99EC-3B9E-44DB-A192-97D8FF6B07A5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7437438"/>
            <a:ext cx="396875" cy="133350"/>
            <a:chOff x="5348" y="5449"/>
            <a:chExt cx="250" cy="84"/>
          </a:xfrm>
        </p:grpSpPr>
        <p:sp>
          <p:nvSpPr>
            <p:cNvPr id="21722" name="WordArt 218">
              <a:extLst>
                <a:ext uri="{FF2B5EF4-FFF2-40B4-BE49-F238E27FC236}">
                  <a16:creationId xmlns:a16="http://schemas.microsoft.com/office/drawing/2014/main" id="{EF62064D-935D-4DB8-B44D-6E1C6C95ED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21723" name="WordArt 219">
              <a:extLst>
                <a:ext uri="{FF2B5EF4-FFF2-40B4-BE49-F238E27FC236}">
                  <a16:creationId xmlns:a16="http://schemas.microsoft.com/office/drawing/2014/main" id="{4D5CA244-AABC-4AD7-9C23-F92DF8255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21724" name="Group 220">
            <a:extLst>
              <a:ext uri="{FF2B5EF4-FFF2-40B4-BE49-F238E27FC236}">
                <a16:creationId xmlns:a16="http://schemas.microsoft.com/office/drawing/2014/main" id="{3F2E4085-4DE7-4086-B2F6-0634AEB9E94B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4600575"/>
            <a:ext cx="396875" cy="133350"/>
            <a:chOff x="4931" y="5646"/>
            <a:chExt cx="250" cy="84"/>
          </a:xfrm>
        </p:grpSpPr>
        <p:sp>
          <p:nvSpPr>
            <p:cNvPr id="21725" name="WordArt 221">
              <a:extLst>
                <a:ext uri="{FF2B5EF4-FFF2-40B4-BE49-F238E27FC236}">
                  <a16:creationId xmlns:a16="http://schemas.microsoft.com/office/drawing/2014/main" id="{2F666218-BB98-4058-A6A8-9D6808C7F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21726" name="WordArt 222">
              <a:extLst>
                <a:ext uri="{FF2B5EF4-FFF2-40B4-BE49-F238E27FC236}">
                  <a16:creationId xmlns:a16="http://schemas.microsoft.com/office/drawing/2014/main" id="{EB1B6883-8558-4BBD-82B2-FBF26BE12F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21727" name="Group 223">
            <a:extLst>
              <a:ext uri="{FF2B5EF4-FFF2-40B4-BE49-F238E27FC236}">
                <a16:creationId xmlns:a16="http://schemas.microsoft.com/office/drawing/2014/main" id="{01845784-3D6C-476B-9A6E-C41D3338C4C0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031038"/>
            <a:ext cx="396875" cy="133350"/>
            <a:chOff x="5363" y="5646"/>
            <a:chExt cx="250" cy="84"/>
          </a:xfrm>
        </p:grpSpPr>
        <p:sp>
          <p:nvSpPr>
            <p:cNvPr id="21728" name="WordArt 224">
              <a:extLst>
                <a:ext uri="{FF2B5EF4-FFF2-40B4-BE49-F238E27FC236}">
                  <a16:creationId xmlns:a16="http://schemas.microsoft.com/office/drawing/2014/main" id="{6C3A6AF3-EB9A-47A8-972F-A7371CA4DB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21729" name="WordArt 225">
              <a:extLst>
                <a:ext uri="{FF2B5EF4-FFF2-40B4-BE49-F238E27FC236}">
                  <a16:creationId xmlns:a16="http://schemas.microsoft.com/office/drawing/2014/main" id="{1CC44360-D967-4555-8131-439247F3A7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21730" name="Group 226">
            <a:extLst>
              <a:ext uri="{FF2B5EF4-FFF2-40B4-BE49-F238E27FC236}">
                <a16:creationId xmlns:a16="http://schemas.microsoft.com/office/drawing/2014/main" id="{B4C30058-76F4-425C-8660-D6033B03ED3B}"/>
              </a:ext>
            </a:extLst>
          </p:cNvPr>
          <p:cNvGrpSpPr>
            <a:grpSpLocks/>
          </p:cNvGrpSpPr>
          <p:nvPr/>
        </p:nvGrpSpPr>
        <p:grpSpPr bwMode="auto">
          <a:xfrm>
            <a:off x="6518275" y="3114675"/>
            <a:ext cx="396875" cy="133350"/>
            <a:chOff x="4938" y="5790"/>
            <a:chExt cx="250" cy="84"/>
          </a:xfrm>
        </p:grpSpPr>
        <p:sp>
          <p:nvSpPr>
            <p:cNvPr id="21731" name="WordArt 227">
              <a:extLst>
                <a:ext uri="{FF2B5EF4-FFF2-40B4-BE49-F238E27FC236}">
                  <a16:creationId xmlns:a16="http://schemas.microsoft.com/office/drawing/2014/main" id="{A1647525-065B-4031-9F34-7D347A1264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21732" name="WordArt 228">
              <a:extLst>
                <a:ext uri="{FF2B5EF4-FFF2-40B4-BE49-F238E27FC236}">
                  <a16:creationId xmlns:a16="http://schemas.microsoft.com/office/drawing/2014/main" id="{FB6BADCE-F7F7-42E1-8646-76BC537FD7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21733" name="Group 229">
            <a:extLst>
              <a:ext uri="{FF2B5EF4-FFF2-40B4-BE49-F238E27FC236}">
                <a16:creationId xmlns:a16="http://schemas.microsoft.com/office/drawing/2014/main" id="{3392B1C6-DC52-4FFE-8105-61E4D6FC3A15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075488"/>
            <a:ext cx="396875" cy="133350"/>
            <a:chOff x="5370" y="5790"/>
            <a:chExt cx="250" cy="84"/>
          </a:xfrm>
        </p:grpSpPr>
        <p:sp>
          <p:nvSpPr>
            <p:cNvPr id="21734" name="WordArt 230">
              <a:extLst>
                <a:ext uri="{FF2B5EF4-FFF2-40B4-BE49-F238E27FC236}">
                  <a16:creationId xmlns:a16="http://schemas.microsoft.com/office/drawing/2014/main" id="{4BED335E-BCB8-4A31-A37D-C9C64A5891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21735" name="WordArt 231">
              <a:extLst>
                <a:ext uri="{FF2B5EF4-FFF2-40B4-BE49-F238E27FC236}">
                  <a16:creationId xmlns:a16="http://schemas.microsoft.com/office/drawing/2014/main" id="{FB15025B-6B3E-4AD8-8998-20A318252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21736" name="Group 232">
            <a:extLst>
              <a:ext uri="{FF2B5EF4-FFF2-40B4-BE49-F238E27FC236}">
                <a16:creationId xmlns:a16="http://schemas.microsoft.com/office/drawing/2014/main" id="{995A6F62-2F21-462D-932C-1D6157809DDA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3475038"/>
            <a:ext cx="396875" cy="133350"/>
            <a:chOff x="4931" y="5986"/>
            <a:chExt cx="250" cy="84"/>
          </a:xfrm>
        </p:grpSpPr>
        <p:sp>
          <p:nvSpPr>
            <p:cNvPr id="21737" name="WordArt 233">
              <a:extLst>
                <a:ext uri="{FF2B5EF4-FFF2-40B4-BE49-F238E27FC236}">
                  <a16:creationId xmlns:a16="http://schemas.microsoft.com/office/drawing/2014/main" id="{6026FBF3-E817-415E-9008-72F175DBB4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21738" name="WordArt 234">
              <a:extLst>
                <a:ext uri="{FF2B5EF4-FFF2-40B4-BE49-F238E27FC236}">
                  <a16:creationId xmlns:a16="http://schemas.microsoft.com/office/drawing/2014/main" id="{D071FC40-1C80-4127-B3B3-FCA0C4E07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21739" name="Group 235">
            <a:extLst>
              <a:ext uri="{FF2B5EF4-FFF2-40B4-BE49-F238E27FC236}">
                <a16:creationId xmlns:a16="http://schemas.microsoft.com/office/drawing/2014/main" id="{FDA794CB-012D-4CEB-AE45-2FA04DDACEA4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750175"/>
            <a:ext cx="396875" cy="133350"/>
            <a:chOff x="4781" y="7150"/>
            <a:chExt cx="250" cy="84"/>
          </a:xfrm>
        </p:grpSpPr>
        <p:sp>
          <p:nvSpPr>
            <p:cNvPr id="21740" name="WordArt 236">
              <a:extLst>
                <a:ext uri="{FF2B5EF4-FFF2-40B4-BE49-F238E27FC236}">
                  <a16:creationId xmlns:a16="http://schemas.microsoft.com/office/drawing/2014/main" id="{574771EC-72D9-4D8F-A00B-C22A1ABF4A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21741" name="WordArt 237">
              <a:extLst>
                <a:ext uri="{FF2B5EF4-FFF2-40B4-BE49-F238E27FC236}">
                  <a16:creationId xmlns:a16="http://schemas.microsoft.com/office/drawing/2014/main" id="{873D1742-EFC2-4E90-88FF-BA52DDD4C5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21742" name="Group 238">
            <a:extLst>
              <a:ext uri="{FF2B5EF4-FFF2-40B4-BE49-F238E27FC236}">
                <a16:creationId xmlns:a16="http://schemas.microsoft.com/office/drawing/2014/main" id="{E23749D5-2BC0-4E30-BDF3-61B4C7E86E40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375150"/>
            <a:ext cx="396875" cy="133350"/>
            <a:chOff x="4938" y="6130"/>
            <a:chExt cx="250" cy="84"/>
          </a:xfrm>
        </p:grpSpPr>
        <p:sp>
          <p:nvSpPr>
            <p:cNvPr id="21743" name="WordArt 239">
              <a:extLst>
                <a:ext uri="{FF2B5EF4-FFF2-40B4-BE49-F238E27FC236}">
                  <a16:creationId xmlns:a16="http://schemas.microsoft.com/office/drawing/2014/main" id="{882C2B14-B223-4470-935F-F5AFA5C51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21744" name="WordArt 240">
              <a:extLst>
                <a:ext uri="{FF2B5EF4-FFF2-40B4-BE49-F238E27FC236}">
                  <a16:creationId xmlns:a16="http://schemas.microsoft.com/office/drawing/2014/main" id="{B2A72C9D-6E3B-4527-854A-3E008F4007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  <p:grpSp>
        <p:nvGrpSpPr>
          <p:cNvPr id="21745" name="Group 241">
            <a:extLst>
              <a:ext uri="{FF2B5EF4-FFF2-40B4-BE49-F238E27FC236}">
                <a16:creationId xmlns:a16="http://schemas.microsoft.com/office/drawing/2014/main" id="{ECB46C37-92DF-4768-956F-3F91CA81662F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505950"/>
            <a:ext cx="396875" cy="133350"/>
            <a:chOff x="4788" y="7294"/>
            <a:chExt cx="250" cy="84"/>
          </a:xfrm>
        </p:grpSpPr>
        <p:sp>
          <p:nvSpPr>
            <p:cNvPr id="21746" name="WordArt 242">
              <a:extLst>
                <a:ext uri="{FF2B5EF4-FFF2-40B4-BE49-F238E27FC236}">
                  <a16:creationId xmlns:a16="http://schemas.microsoft.com/office/drawing/2014/main" id="{68919C0D-512E-4628-BAFB-E043603E7B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21747" name="WordArt 243">
              <a:extLst>
                <a:ext uri="{FF2B5EF4-FFF2-40B4-BE49-F238E27FC236}">
                  <a16:creationId xmlns:a16="http://schemas.microsoft.com/office/drawing/2014/main" id="{B67852B3-B62E-4A83-A413-7EE77DDAF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21748" name="Group 244">
            <a:extLst>
              <a:ext uri="{FF2B5EF4-FFF2-40B4-BE49-F238E27FC236}">
                <a16:creationId xmlns:a16="http://schemas.microsoft.com/office/drawing/2014/main" id="{516694C7-2C27-4003-86B3-06BB17957926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091738"/>
            <a:ext cx="396875" cy="133350"/>
            <a:chOff x="4781" y="7490"/>
            <a:chExt cx="250" cy="84"/>
          </a:xfrm>
        </p:grpSpPr>
        <p:sp>
          <p:nvSpPr>
            <p:cNvPr id="21749" name="WordArt 245">
              <a:extLst>
                <a:ext uri="{FF2B5EF4-FFF2-40B4-BE49-F238E27FC236}">
                  <a16:creationId xmlns:a16="http://schemas.microsoft.com/office/drawing/2014/main" id="{7B14F3C1-790A-4EFD-BBBD-C79C3DE273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21750" name="WordArt 246">
              <a:extLst>
                <a:ext uri="{FF2B5EF4-FFF2-40B4-BE49-F238E27FC236}">
                  <a16:creationId xmlns:a16="http://schemas.microsoft.com/office/drawing/2014/main" id="{B1CE0173-AAFF-40AD-B8ED-97C3B0837F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4" name="Group 6">
            <a:extLst>
              <a:ext uri="{FF2B5EF4-FFF2-40B4-BE49-F238E27FC236}">
                <a16:creationId xmlns:a16="http://schemas.microsoft.com/office/drawing/2014/main" id="{55CC6F21-A402-40C9-B708-EA8F63D843A5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600575"/>
            <a:ext cx="2160587" cy="1979613"/>
            <a:chOff x="1663" y="2898"/>
            <a:chExt cx="1361" cy="1247"/>
          </a:xfrm>
        </p:grpSpPr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061AACE5-E140-47ED-9180-C65A7AD86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125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114 w 340"/>
                <a:gd name="T3" fmla="*/ 0 h 453"/>
                <a:gd name="T4" fmla="*/ 114 w 340"/>
                <a:gd name="T5" fmla="*/ 113 h 453"/>
                <a:gd name="T6" fmla="*/ 227 w 340"/>
                <a:gd name="T7" fmla="*/ 113 h 453"/>
                <a:gd name="T8" fmla="*/ 227 w 340"/>
                <a:gd name="T9" fmla="*/ 227 h 453"/>
                <a:gd name="T10" fmla="*/ 340 w 340"/>
                <a:gd name="T11" fmla="*/ 227 h 453"/>
                <a:gd name="T12" fmla="*/ 340 w 340"/>
                <a:gd name="T13" fmla="*/ 453 h 453"/>
                <a:gd name="T14" fmla="*/ 227 w 340"/>
                <a:gd name="T15" fmla="*/ 453 h 453"/>
                <a:gd name="T16" fmla="*/ 227 w 340"/>
                <a:gd name="T17" fmla="*/ 340 h 453"/>
                <a:gd name="T18" fmla="*/ 114 w 340"/>
                <a:gd name="T19" fmla="*/ 340 h 453"/>
                <a:gd name="T20" fmla="*/ 114 w 340"/>
                <a:gd name="T21" fmla="*/ 227 h 453"/>
                <a:gd name="T22" fmla="*/ 0 w 340"/>
                <a:gd name="T23" fmla="*/ 227 h 453"/>
                <a:gd name="T24" fmla="*/ 0 w 340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FFA2FC0E-6598-49BB-9F59-DC8456E88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352"/>
              <a:ext cx="567" cy="453"/>
            </a:xfrm>
            <a:custGeom>
              <a:avLst/>
              <a:gdLst>
                <a:gd name="T0" fmla="*/ 113 w 567"/>
                <a:gd name="T1" fmla="*/ 0 h 453"/>
                <a:gd name="T2" fmla="*/ 454 w 567"/>
                <a:gd name="T3" fmla="*/ 0 h 453"/>
                <a:gd name="T4" fmla="*/ 454 w 567"/>
                <a:gd name="T5" fmla="*/ 226 h 453"/>
                <a:gd name="T6" fmla="*/ 567 w 567"/>
                <a:gd name="T7" fmla="*/ 226 h 453"/>
                <a:gd name="T8" fmla="*/ 567 w 567"/>
                <a:gd name="T9" fmla="*/ 340 h 453"/>
                <a:gd name="T10" fmla="*/ 454 w 567"/>
                <a:gd name="T11" fmla="*/ 340 h 453"/>
                <a:gd name="T12" fmla="*/ 454 w 567"/>
                <a:gd name="T13" fmla="*/ 453 h 453"/>
                <a:gd name="T14" fmla="*/ 340 w 567"/>
                <a:gd name="T15" fmla="*/ 453 h 453"/>
                <a:gd name="T16" fmla="*/ 113 w 567"/>
                <a:gd name="T17" fmla="*/ 453 h 453"/>
                <a:gd name="T18" fmla="*/ 113 w 567"/>
                <a:gd name="T19" fmla="*/ 340 h 453"/>
                <a:gd name="T20" fmla="*/ 0 w 567"/>
                <a:gd name="T21" fmla="*/ 340 h 453"/>
                <a:gd name="T22" fmla="*/ 0 w 567"/>
                <a:gd name="T23" fmla="*/ 226 h 453"/>
                <a:gd name="T24" fmla="*/ 113 w 567"/>
                <a:gd name="T25" fmla="*/ 226 h 453"/>
                <a:gd name="T26" fmla="*/ 113 w 567"/>
                <a:gd name="T2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3">
                  <a:moveTo>
                    <a:pt x="113" y="0"/>
                  </a:moveTo>
                  <a:lnTo>
                    <a:pt x="454" y="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9A71F814-5AF4-4B8F-BCD9-4FBB66E33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794" cy="567"/>
            </a:xfrm>
            <a:custGeom>
              <a:avLst/>
              <a:gdLst>
                <a:gd name="T0" fmla="*/ 227 w 794"/>
                <a:gd name="T1" fmla="*/ 0 h 567"/>
                <a:gd name="T2" fmla="*/ 340 w 794"/>
                <a:gd name="T3" fmla="*/ 0 h 567"/>
                <a:gd name="T4" fmla="*/ 340 w 794"/>
                <a:gd name="T5" fmla="*/ 114 h 567"/>
                <a:gd name="T6" fmla="*/ 454 w 794"/>
                <a:gd name="T7" fmla="*/ 114 h 567"/>
                <a:gd name="T8" fmla="*/ 454 w 794"/>
                <a:gd name="T9" fmla="*/ 227 h 567"/>
                <a:gd name="T10" fmla="*/ 681 w 794"/>
                <a:gd name="T11" fmla="*/ 227 h 567"/>
                <a:gd name="T12" fmla="*/ 681 w 794"/>
                <a:gd name="T13" fmla="*/ 114 h 567"/>
                <a:gd name="T14" fmla="*/ 794 w 794"/>
                <a:gd name="T15" fmla="*/ 114 h 567"/>
                <a:gd name="T16" fmla="*/ 794 w 794"/>
                <a:gd name="T17" fmla="*/ 454 h 567"/>
                <a:gd name="T18" fmla="*/ 681 w 794"/>
                <a:gd name="T19" fmla="*/ 454 h 567"/>
                <a:gd name="T20" fmla="*/ 681 w 794"/>
                <a:gd name="T21" fmla="*/ 567 h 567"/>
                <a:gd name="T22" fmla="*/ 454 w 794"/>
                <a:gd name="T23" fmla="*/ 567 h 567"/>
                <a:gd name="T24" fmla="*/ 454 w 794"/>
                <a:gd name="T25" fmla="*/ 341 h 567"/>
                <a:gd name="T26" fmla="*/ 0 w 794"/>
                <a:gd name="T27" fmla="*/ 341 h 567"/>
                <a:gd name="T28" fmla="*/ 0 w 794"/>
                <a:gd name="T29" fmla="*/ 227 h 567"/>
                <a:gd name="T30" fmla="*/ 114 w 794"/>
                <a:gd name="T31" fmla="*/ 227 h 567"/>
                <a:gd name="T32" fmla="*/ 114 w 794"/>
                <a:gd name="T33" fmla="*/ 114 h 567"/>
                <a:gd name="T34" fmla="*/ 227 w 794"/>
                <a:gd name="T35" fmla="*/ 114 h 567"/>
                <a:gd name="T36" fmla="*/ 227 w 79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567">
                  <a:moveTo>
                    <a:pt x="22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BA3B88F5-6AB7-4179-8F3D-89263E9DD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238"/>
              <a:ext cx="794" cy="567"/>
            </a:xfrm>
            <a:custGeom>
              <a:avLst/>
              <a:gdLst>
                <a:gd name="T0" fmla="*/ 0 w 794"/>
                <a:gd name="T1" fmla="*/ 114 h 567"/>
                <a:gd name="T2" fmla="*/ 0 w 794"/>
                <a:gd name="T3" fmla="*/ 0 h 567"/>
                <a:gd name="T4" fmla="*/ 340 w 794"/>
                <a:gd name="T5" fmla="*/ 0 h 567"/>
                <a:gd name="T6" fmla="*/ 340 w 794"/>
                <a:gd name="T7" fmla="*/ 114 h 567"/>
                <a:gd name="T8" fmla="*/ 453 w 794"/>
                <a:gd name="T9" fmla="*/ 114 h 567"/>
                <a:gd name="T10" fmla="*/ 453 w 794"/>
                <a:gd name="T11" fmla="*/ 0 h 567"/>
                <a:gd name="T12" fmla="*/ 567 w 794"/>
                <a:gd name="T13" fmla="*/ 0 h 567"/>
                <a:gd name="T14" fmla="*/ 567 w 794"/>
                <a:gd name="T15" fmla="*/ 114 h 567"/>
                <a:gd name="T16" fmla="*/ 794 w 794"/>
                <a:gd name="T17" fmla="*/ 114 h 567"/>
                <a:gd name="T18" fmla="*/ 794 w 794"/>
                <a:gd name="T19" fmla="*/ 567 h 567"/>
                <a:gd name="T20" fmla="*/ 567 w 794"/>
                <a:gd name="T21" fmla="*/ 567 h 567"/>
                <a:gd name="T22" fmla="*/ 567 w 794"/>
                <a:gd name="T23" fmla="*/ 454 h 567"/>
                <a:gd name="T24" fmla="*/ 453 w 794"/>
                <a:gd name="T25" fmla="*/ 454 h 567"/>
                <a:gd name="T26" fmla="*/ 453 w 794"/>
                <a:gd name="T27" fmla="*/ 340 h 567"/>
                <a:gd name="T28" fmla="*/ 227 w 794"/>
                <a:gd name="T29" fmla="*/ 340 h 567"/>
                <a:gd name="T30" fmla="*/ 227 w 794"/>
                <a:gd name="T31" fmla="*/ 114 h 567"/>
                <a:gd name="T32" fmla="*/ 0 w 794"/>
                <a:gd name="T33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567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AEB72EFA-B2E6-48E7-A863-6869A1913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125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113 w 454"/>
                <a:gd name="T3" fmla="*/ 0 h 227"/>
                <a:gd name="T4" fmla="*/ 113 w 454"/>
                <a:gd name="T5" fmla="*/ 113 h 227"/>
                <a:gd name="T6" fmla="*/ 0 w 454"/>
                <a:gd name="T7" fmla="*/ 113 h 227"/>
                <a:gd name="T8" fmla="*/ 0 w 454"/>
                <a:gd name="T9" fmla="*/ 227 h 227"/>
                <a:gd name="T10" fmla="*/ 227 w 454"/>
                <a:gd name="T11" fmla="*/ 227 h 227"/>
                <a:gd name="T12" fmla="*/ 227 w 454"/>
                <a:gd name="T13" fmla="*/ 113 h 227"/>
                <a:gd name="T14" fmla="*/ 454 w 454"/>
                <a:gd name="T15" fmla="*/ 113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093D2059-03B5-4BBD-8681-9A7D0CAEC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98"/>
              <a:ext cx="453" cy="340"/>
            </a:xfrm>
            <a:custGeom>
              <a:avLst/>
              <a:gdLst>
                <a:gd name="T0" fmla="*/ 453 w 453"/>
                <a:gd name="T1" fmla="*/ 227 h 340"/>
                <a:gd name="T2" fmla="*/ 453 w 453"/>
                <a:gd name="T3" fmla="*/ 0 h 340"/>
                <a:gd name="T4" fmla="*/ 226 w 453"/>
                <a:gd name="T5" fmla="*/ 0 h 340"/>
                <a:gd name="T6" fmla="*/ 226 w 453"/>
                <a:gd name="T7" fmla="*/ 113 h 340"/>
                <a:gd name="T8" fmla="*/ 0 w 453"/>
                <a:gd name="T9" fmla="*/ 113 h 340"/>
                <a:gd name="T10" fmla="*/ 0 w 453"/>
                <a:gd name="T11" fmla="*/ 340 h 340"/>
                <a:gd name="T12" fmla="*/ 226 w 453"/>
                <a:gd name="T13" fmla="*/ 340 h 340"/>
                <a:gd name="T14" fmla="*/ 226 w 453"/>
                <a:gd name="T15" fmla="*/ 227 h 340"/>
                <a:gd name="T16" fmla="*/ 453 w 453"/>
                <a:gd name="T1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0">
                  <a:moveTo>
                    <a:pt x="453" y="227"/>
                  </a:moveTo>
                  <a:lnTo>
                    <a:pt x="45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1" name="Group 13">
            <a:extLst>
              <a:ext uri="{FF2B5EF4-FFF2-40B4-BE49-F238E27FC236}">
                <a16:creationId xmlns:a16="http://schemas.microsoft.com/office/drawing/2014/main" id="{7A8B9635-858B-447C-B69C-64475D9D8981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639763"/>
            <a:ext cx="9001125" cy="11882437"/>
            <a:chOff x="302" y="403"/>
            <a:chExt cx="5670" cy="7485"/>
          </a:xfrm>
        </p:grpSpPr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063F70CD-B37B-4BB4-B4CB-CFC477145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805"/>
              <a:ext cx="1247" cy="2041"/>
            </a:xfrm>
            <a:custGeom>
              <a:avLst/>
              <a:gdLst>
                <a:gd name="T0" fmla="*/ 1134 w 1247"/>
                <a:gd name="T1" fmla="*/ 114 h 2041"/>
                <a:gd name="T2" fmla="*/ 680 w 1247"/>
                <a:gd name="T3" fmla="*/ 114 h 2041"/>
                <a:gd name="T4" fmla="*/ 680 w 1247"/>
                <a:gd name="T5" fmla="*/ 0 h 2041"/>
                <a:gd name="T6" fmla="*/ 340 w 1247"/>
                <a:gd name="T7" fmla="*/ 0 h 2041"/>
                <a:gd name="T8" fmla="*/ 340 w 1247"/>
                <a:gd name="T9" fmla="*/ 114 h 2041"/>
                <a:gd name="T10" fmla="*/ 227 w 1247"/>
                <a:gd name="T11" fmla="*/ 114 h 2041"/>
                <a:gd name="T12" fmla="*/ 227 w 1247"/>
                <a:gd name="T13" fmla="*/ 227 h 2041"/>
                <a:gd name="T14" fmla="*/ 113 w 1247"/>
                <a:gd name="T15" fmla="*/ 227 h 2041"/>
                <a:gd name="T16" fmla="*/ 113 w 1247"/>
                <a:gd name="T17" fmla="*/ 340 h 2041"/>
                <a:gd name="T18" fmla="*/ 0 w 1247"/>
                <a:gd name="T19" fmla="*/ 340 h 2041"/>
                <a:gd name="T20" fmla="*/ 0 w 1247"/>
                <a:gd name="T21" fmla="*/ 454 h 2041"/>
                <a:gd name="T22" fmla="*/ 113 w 1247"/>
                <a:gd name="T23" fmla="*/ 454 h 2041"/>
                <a:gd name="T24" fmla="*/ 113 w 1247"/>
                <a:gd name="T25" fmla="*/ 681 h 2041"/>
                <a:gd name="T26" fmla="*/ 227 w 1247"/>
                <a:gd name="T27" fmla="*/ 681 h 2041"/>
                <a:gd name="T28" fmla="*/ 227 w 1247"/>
                <a:gd name="T29" fmla="*/ 794 h 2041"/>
                <a:gd name="T30" fmla="*/ 453 w 1247"/>
                <a:gd name="T31" fmla="*/ 794 h 2041"/>
                <a:gd name="T32" fmla="*/ 453 w 1247"/>
                <a:gd name="T33" fmla="*/ 1134 h 2041"/>
                <a:gd name="T34" fmla="*/ 567 w 1247"/>
                <a:gd name="T35" fmla="*/ 1134 h 2041"/>
                <a:gd name="T36" fmla="*/ 567 w 1247"/>
                <a:gd name="T37" fmla="*/ 1248 h 2041"/>
                <a:gd name="T38" fmla="*/ 680 w 1247"/>
                <a:gd name="T39" fmla="*/ 1248 h 2041"/>
                <a:gd name="T40" fmla="*/ 680 w 1247"/>
                <a:gd name="T41" fmla="*/ 1361 h 2041"/>
                <a:gd name="T42" fmla="*/ 567 w 1247"/>
                <a:gd name="T43" fmla="*/ 1361 h 2041"/>
                <a:gd name="T44" fmla="*/ 567 w 1247"/>
                <a:gd name="T45" fmla="*/ 1928 h 2041"/>
                <a:gd name="T46" fmla="*/ 680 w 1247"/>
                <a:gd name="T47" fmla="*/ 1928 h 2041"/>
                <a:gd name="T48" fmla="*/ 680 w 1247"/>
                <a:gd name="T49" fmla="*/ 2041 h 2041"/>
                <a:gd name="T50" fmla="*/ 794 w 1247"/>
                <a:gd name="T51" fmla="*/ 2041 h 2041"/>
                <a:gd name="T52" fmla="*/ 794 w 1247"/>
                <a:gd name="T53" fmla="*/ 1928 h 2041"/>
                <a:gd name="T54" fmla="*/ 907 w 1247"/>
                <a:gd name="T55" fmla="*/ 1928 h 2041"/>
                <a:gd name="T56" fmla="*/ 907 w 1247"/>
                <a:gd name="T57" fmla="*/ 1701 h 2041"/>
                <a:gd name="T58" fmla="*/ 1020 w 1247"/>
                <a:gd name="T59" fmla="*/ 1701 h 2041"/>
                <a:gd name="T60" fmla="*/ 1020 w 1247"/>
                <a:gd name="T61" fmla="*/ 1588 h 2041"/>
                <a:gd name="T62" fmla="*/ 1134 w 1247"/>
                <a:gd name="T63" fmla="*/ 1588 h 2041"/>
                <a:gd name="T64" fmla="*/ 1134 w 1247"/>
                <a:gd name="T65" fmla="*/ 1361 h 2041"/>
                <a:gd name="T66" fmla="*/ 1020 w 1247"/>
                <a:gd name="T67" fmla="*/ 1361 h 2041"/>
                <a:gd name="T68" fmla="*/ 1020 w 1247"/>
                <a:gd name="T69" fmla="*/ 1021 h 2041"/>
                <a:gd name="T70" fmla="*/ 907 w 1247"/>
                <a:gd name="T71" fmla="*/ 1021 h 2041"/>
                <a:gd name="T72" fmla="*/ 907 w 1247"/>
                <a:gd name="T73" fmla="*/ 567 h 2041"/>
                <a:gd name="T74" fmla="*/ 1020 w 1247"/>
                <a:gd name="T75" fmla="*/ 567 h 2041"/>
                <a:gd name="T76" fmla="*/ 1020 w 1247"/>
                <a:gd name="T77" fmla="*/ 454 h 2041"/>
                <a:gd name="T78" fmla="*/ 1247 w 1247"/>
                <a:gd name="T79" fmla="*/ 454 h 2041"/>
                <a:gd name="T80" fmla="*/ 1247 w 1247"/>
                <a:gd name="T81" fmla="*/ 340 h 2041"/>
                <a:gd name="T82" fmla="*/ 1134 w 1247"/>
                <a:gd name="T83" fmla="*/ 340 h 2041"/>
                <a:gd name="T84" fmla="*/ 1134 w 1247"/>
                <a:gd name="T85" fmla="*/ 114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2041">
                  <a:moveTo>
                    <a:pt x="113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453" y="794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928"/>
                  </a:lnTo>
                  <a:lnTo>
                    <a:pt x="680" y="1928"/>
                  </a:lnTo>
                  <a:lnTo>
                    <a:pt x="680" y="2041"/>
                  </a:lnTo>
                  <a:lnTo>
                    <a:pt x="794" y="2041"/>
                  </a:lnTo>
                  <a:lnTo>
                    <a:pt x="794" y="1928"/>
                  </a:lnTo>
                  <a:lnTo>
                    <a:pt x="907" y="1928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14082987-5F0D-457C-BD7A-DEEA91289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4939"/>
              <a:ext cx="1588" cy="1361"/>
            </a:xfrm>
            <a:custGeom>
              <a:avLst/>
              <a:gdLst>
                <a:gd name="T0" fmla="*/ 1588 w 1588"/>
                <a:gd name="T1" fmla="*/ 1134 h 1361"/>
                <a:gd name="T2" fmla="*/ 1361 w 1588"/>
                <a:gd name="T3" fmla="*/ 1134 h 1361"/>
                <a:gd name="T4" fmla="*/ 1361 w 1588"/>
                <a:gd name="T5" fmla="*/ 1248 h 1361"/>
                <a:gd name="T6" fmla="*/ 1134 w 1588"/>
                <a:gd name="T7" fmla="*/ 1248 h 1361"/>
                <a:gd name="T8" fmla="*/ 1134 w 1588"/>
                <a:gd name="T9" fmla="*/ 1361 h 1361"/>
                <a:gd name="T10" fmla="*/ 794 w 1588"/>
                <a:gd name="T11" fmla="*/ 1361 h 1361"/>
                <a:gd name="T12" fmla="*/ 794 w 1588"/>
                <a:gd name="T13" fmla="*/ 1134 h 1361"/>
                <a:gd name="T14" fmla="*/ 680 w 1588"/>
                <a:gd name="T15" fmla="*/ 1134 h 1361"/>
                <a:gd name="T16" fmla="*/ 680 w 1588"/>
                <a:gd name="T17" fmla="*/ 794 h 1361"/>
                <a:gd name="T18" fmla="*/ 567 w 1588"/>
                <a:gd name="T19" fmla="*/ 794 h 1361"/>
                <a:gd name="T20" fmla="*/ 567 w 1588"/>
                <a:gd name="T21" fmla="*/ 681 h 1361"/>
                <a:gd name="T22" fmla="*/ 340 w 1588"/>
                <a:gd name="T23" fmla="*/ 681 h 1361"/>
                <a:gd name="T24" fmla="*/ 340 w 1588"/>
                <a:gd name="T25" fmla="*/ 567 h 1361"/>
                <a:gd name="T26" fmla="*/ 227 w 1588"/>
                <a:gd name="T27" fmla="*/ 567 h 1361"/>
                <a:gd name="T28" fmla="*/ 227 w 1588"/>
                <a:gd name="T29" fmla="*/ 340 h 1361"/>
                <a:gd name="T30" fmla="*/ 113 w 1588"/>
                <a:gd name="T31" fmla="*/ 340 h 1361"/>
                <a:gd name="T32" fmla="*/ 113 w 1588"/>
                <a:gd name="T33" fmla="*/ 227 h 1361"/>
                <a:gd name="T34" fmla="*/ 0 w 1588"/>
                <a:gd name="T35" fmla="*/ 227 h 1361"/>
                <a:gd name="T36" fmla="*/ 0 w 1588"/>
                <a:gd name="T37" fmla="*/ 0 h 1361"/>
                <a:gd name="T38" fmla="*/ 227 w 1588"/>
                <a:gd name="T39" fmla="*/ 0 h 1361"/>
                <a:gd name="T40" fmla="*/ 227 w 1588"/>
                <a:gd name="T41" fmla="*/ 227 h 1361"/>
                <a:gd name="T42" fmla="*/ 567 w 1588"/>
                <a:gd name="T43" fmla="*/ 227 h 1361"/>
                <a:gd name="T44" fmla="*/ 567 w 1588"/>
                <a:gd name="T45" fmla="*/ 340 h 1361"/>
                <a:gd name="T46" fmla="*/ 907 w 1588"/>
                <a:gd name="T47" fmla="*/ 340 h 1361"/>
                <a:gd name="T48" fmla="*/ 907 w 1588"/>
                <a:gd name="T49" fmla="*/ 227 h 1361"/>
                <a:gd name="T50" fmla="*/ 1021 w 1588"/>
                <a:gd name="T51" fmla="*/ 227 h 1361"/>
                <a:gd name="T52" fmla="*/ 1021 w 1588"/>
                <a:gd name="T53" fmla="*/ 114 h 1361"/>
                <a:gd name="T54" fmla="*/ 1247 w 1588"/>
                <a:gd name="T55" fmla="*/ 114 h 1361"/>
                <a:gd name="T56" fmla="*/ 1247 w 1588"/>
                <a:gd name="T57" fmla="*/ 227 h 1361"/>
                <a:gd name="T58" fmla="*/ 1247 w 1588"/>
                <a:gd name="T59" fmla="*/ 340 h 1361"/>
                <a:gd name="T60" fmla="*/ 1361 w 1588"/>
                <a:gd name="T61" fmla="*/ 340 h 1361"/>
                <a:gd name="T62" fmla="*/ 1361 w 1588"/>
                <a:gd name="T63" fmla="*/ 794 h 1361"/>
                <a:gd name="T64" fmla="*/ 1474 w 1588"/>
                <a:gd name="T65" fmla="*/ 794 h 1361"/>
                <a:gd name="T66" fmla="*/ 1474 w 1588"/>
                <a:gd name="T67" fmla="*/ 1021 h 1361"/>
                <a:gd name="T68" fmla="*/ 1588 w 1588"/>
                <a:gd name="T69" fmla="*/ 1021 h 1361"/>
                <a:gd name="T70" fmla="*/ 1588 w 1588"/>
                <a:gd name="T71" fmla="*/ 113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1361">
                  <a:moveTo>
                    <a:pt x="1588" y="1134"/>
                  </a:moveTo>
                  <a:lnTo>
                    <a:pt x="1361" y="1134"/>
                  </a:lnTo>
                  <a:lnTo>
                    <a:pt x="1361" y="1248"/>
                  </a:lnTo>
                  <a:lnTo>
                    <a:pt x="1134" y="1248"/>
                  </a:lnTo>
                  <a:lnTo>
                    <a:pt x="1134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680" y="1134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247" y="114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2729767E-54CB-4175-A99D-416D1016C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486"/>
              <a:ext cx="1247" cy="793"/>
            </a:xfrm>
            <a:custGeom>
              <a:avLst/>
              <a:gdLst>
                <a:gd name="T0" fmla="*/ 1020 w 1247"/>
                <a:gd name="T1" fmla="*/ 340 h 793"/>
                <a:gd name="T2" fmla="*/ 907 w 1247"/>
                <a:gd name="T3" fmla="*/ 340 h 793"/>
                <a:gd name="T4" fmla="*/ 907 w 1247"/>
                <a:gd name="T5" fmla="*/ 453 h 793"/>
                <a:gd name="T6" fmla="*/ 680 w 1247"/>
                <a:gd name="T7" fmla="*/ 453 h 793"/>
                <a:gd name="T8" fmla="*/ 680 w 1247"/>
                <a:gd name="T9" fmla="*/ 567 h 793"/>
                <a:gd name="T10" fmla="*/ 567 w 1247"/>
                <a:gd name="T11" fmla="*/ 567 h 793"/>
                <a:gd name="T12" fmla="*/ 567 w 1247"/>
                <a:gd name="T13" fmla="*/ 226 h 793"/>
                <a:gd name="T14" fmla="*/ 227 w 1247"/>
                <a:gd name="T15" fmla="*/ 226 h 793"/>
                <a:gd name="T16" fmla="*/ 227 w 1247"/>
                <a:gd name="T17" fmla="*/ 113 h 793"/>
                <a:gd name="T18" fmla="*/ 340 w 1247"/>
                <a:gd name="T19" fmla="*/ 113 h 793"/>
                <a:gd name="T20" fmla="*/ 340 w 1247"/>
                <a:gd name="T21" fmla="*/ 0 h 793"/>
                <a:gd name="T22" fmla="*/ 113 w 1247"/>
                <a:gd name="T23" fmla="*/ 0 h 793"/>
                <a:gd name="T24" fmla="*/ 113 w 1247"/>
                <a:gd name="T25" fmla="*/ 113 h 793"/>
                <a:gd name="T26" fmla="*/ 0 w 1247"/>
                <a:gd name="T27" fmla="*/ 113 h 793"/>
                <a:gd name="T28" fmla="*/ 0 w 1247"/>
                <a:gd name="T29" fmla="*/ 340 h 793"/>
                <a:gd name="T30" fmla="*/ 113 w 1247"/>
                <a:gd name="T31" fmla="*/ 340 h 793"/>
                <a:gd name="T32" fmla="*/ 113 w 1247"/>
                <a:gd name="T33" fmla="*/ 453 h 793"/>
                <a:gd name="T34" fmla="*/ 0 w 1247"/>
                <a:gd name="T35" fmla="*/ 453 h 793"/>
                <a:gd name="T36" fmla="*/ 0 w 1247"/>
                <a:gd name="T37" fmla="*/ 680 h 793"/>
                <a:gd name="T38" fmla="*/ 340 w 1247"/>
                <a:gd name="T39" fmla="*/ 680 h 793"/>
                <a:gd name="T40" fmla="*/ 340 w 1247"/>
                <a:gd name="T41" fmla="*/ 793 h 793"/>
                <a:gd name="T42" fmla="*/ 567 w 1247"/>
                <a:gd name="T43" fmla="*/ 793 h 793"/>
                <a:gd name="T44" fmla="*/ 680 w 1247"/>
                <a:gd name="T45" fmla="*/ 793 h 793"/>
                <a:gd name="T46" fmla="*/ 680 w 1247"/>
                <a:gd name="T47" fmla="*/ 680 h 793"/>
                <a:gd name="T48" fmla="*/ 794 w 1247"/>
                <a:gd name="T49" fmla="*/ 680 h 793"/>
                <a:gd name="T50" fmla="*/ 794 w 1247"/>
                <a:gd name="T51" fmla="*/ 567 h 793"/>
                <a:gd name="T52" fmla="*/ 1020 w 1247"/>
                <a:gd name="T53" fmla="*/ 567 h 793"/>
                <a:gd name="T54" fmla="*/ 1020 w 1247"/>
                <a:gd name="T55" fmla="*/ 793 h 793"/>
                <a:gd name="T56" fmla="*/ 1134 w 1247"/>
                <a:gd name="T57" fmla="*/ 793 h 793"/>
                <a:gd name="T58" fmla="*/ 1134 w 1247"/>
                <a:gd name="T59" fmla="*/ 680 h 793"/>
                <a:gd name="T60" fmla="*/ 1247 w 1247"/>
                <a:gd name="T61" fmla="*/ 680 h 793"/>
                <a:gd name="T62" fmla="*/ 1247 w 1247"/>
                <a:gd name="T63" fmla="*/ 567 h 793"/>
                <a:gd name="T64" fmla="*/ 1134 w 1247"/>
                <a:gd name="T65" fmla="*/ 567 h 793"/>
                <a:gd name="T66" fmla="*/ 1134 w 1247"/>
                <a:gd name="T67" fmla="*/ 453 h 793"/>
                <a:gd name="T68" fmla="*/ 1020 w 1247"/>
                <a:gd name="T69" fmla="*/ 453 h 793"/>
                <a:gd name="T70" fmla="*/ 1020 w 1247"/>
                <a:gd name="T71" fmla="*/ 34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793">
                  <a:moveTo>
                    <a:pt x="1020" y="340"/>
                  </a:moveTo>
                  <a:lnTo>
                    <a:pt x="907" y="340"/>
                  </a:lnTo>
                  <a:lnTo>
                    <a:pt x="90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020" y="567"/>
                  </a:lnTo>
                  <a:lnTo>
                    <a:pt x="1020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92E98CFA-1616-4AF4-9064-6B0E92F53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59"/>
              <a:ext cx="793" cy="794"/>
            </a:xfrm>
            <a:custGeom>
              <a:avLst/>
              <a:gdLst>
                <a:gd name="T0" fmla="*/ 453 w 793"/>
                <a:gd name="T1" fmla="*/ 0 h 794"/>
                <a:gd name="T2" fmla="*/ 226 w 793"/>
                <a:gd name="T3" fmla="*/ 0 h 794"/>
                <a:gd name="T4" fmla="*/ 226 w 793"/>
                <a:gd name="T5" fmla="*/ 113 h 794"/>
                <a:gd name="T6" fmla="*/ 113 w 793"/>
                <a:gd name="T7" fmla="*/ 113 h 794"/>
                <a:gd name="T8" fmla="*/ 113 w 793"/>
                <a:gd name="T9" fmla="*/ 340 h 794"/>
                <a:gd name="T10" fmla="*/ 0 w 793"/>
                <a:gd name="T11" fmla="*/ 340 h 794"/>
                <a:gd name="T12" fmla="*/ 0 w 793"/>
                <a:gd name="T13" fmla="*/ 453 h 794"/>
                <a:gd name="T14" fmla="*/ 340 w 793"/>
                <a:gd name="T15" fmla="*/ 453 h 794"/>
                <a:gd name="T16" fmla="*/ 340 w 793"/>
                <a:gd name="T17" fmla="*/ 794 h 794"/>
                <a:gd name="T18" fmla="*/ 453 w 793"/>
                <a:gd name="T19" fmla="*/ 794 h 794"/>
                <a:gd name="T20" fmla="*/ 453 w 793"/>
                <a:gd name="T21" fmla="*/ 680 h 794"/>
                <a:gd name="T22" fmla="*/ 680 w 793"/>
                <a:gd name="T23" fmla="*/ 680 h 794"/>
                <a:gd name="T24" fmla="*/ 680 w 793"/>
                <a:gd name="T25" fmla="*/ 567 h 794"/>
                <a:gd name="T26" fmla="*/ 793 w 793"/>
                <a:gd name="T27" fmla="*/ 567 h 794"/>
                <a:gd name="T28" fmla="*/ 793 w 793"/>
                <a:gd name="T29" fmla="*/ 340 h 794"/>
                <a:gd name="T30" fmla="*/ 567 w 793"/>
                <a:gd name="T31" fmla="*/ 340 h 794"/>
                <a:gd name="T32" fmla="*/ 567 w 793"/>
                <a:gd name="T33" fmla="*/ 227 h 794"/>
                <a:gd name="T34" fmla="*/ 453 w 793"/>
                <a:gd name="T35" fmla="*/ 227 h 794"/>
                <a:gd name="T36" fmla="*/ 453 w 793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794">
                  <a:moveTo>
                    <a:pt x="45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73DFA697-EF74-4C4C-820E-FDFAD9DDD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5053"/>
              <a:ext cx="1134" cy="1360"/>
            </a:xfrm>
            <a:custGeom>
              <a:avLst/>
              <a:gdLst>
                <a:gd name="T0" fmla="*/ 1134 w 1134"/>
                <a:gd name="T1" fmla="*/ 1247 h 1360"/>
                <a:gd name="T2" fmla="*/ 794 w 1134"/>
                <a:gd name="T3" fmla="*/ 1247 h 1360"/>
                <a:gd name="T4" fmla="*/ 794 w 1134"/>
                <a:gd name="T5" fmla="*/ 1360 h 1360"/>
                <a:gd name="T6" fmla="*/ 680 w 1134"/>
                <a:gd name="T7" fmla="*/ 1360 h 1360"/>
                <a:gd name="T8" fmla="*/ 680 w 1134"/>
                <a:gd name="T9" fmla="*/ 1247 h 1360"/>
                <a:gd name="T10" fmla="*/ 453 w 1134"/>
                <a:gd name="T11" fmla="*/ 1247 h 1360"/>
                <a:gd name="T12" fmla="*/ 227 w 1134"/>
                <a:gd name="T13" fmla="*/ 1247 h 1360"/>
                <a:gd name="T14" fmla="*/ 227 w 1134"/>
                <a:gd name="T15" fmla="*/ 907 h 1360"/>
                <a:gd name="T16" fmla="*/ 340 w 1134"/>
                <a:gd name="T17" fmla="*/ 907 h 1360"/>
                <a:gd name="T18" fmla="*/ 340 w 1134"/>
                <a:gd name="T19" fmla="*/ 793 h 1360"/>
                <a:gd name="T20" fmla="*/ 453 w 1134"/>
                <a:gd name="T21" fmla="*/ 793 h 1360"/>
                <a:gd name="T22" fmla="*/ 453 w 1134"/>
                <a:gd name="T23" fmla="*/ 567 h 1360"/>
                <a:gd name="T24" fmla="*/ 340 w 1134"/>
                <a:gd name="T25" fmla="*/ 567 h 1360"/>
                <a:gd name="T26" fmla="*/ 340 w 1134"/>
                <a:gd name="T27" fmla="*/ 340 h 1360"/>
                <a:gd name="T28" fmla="*/ 0 w 1134"/>
                <a:gd name="T29" fmla="*/ 340 h 1360"/>
                <a:gd name="T30" fmla="*/ 0 w 1134"/>
                <a:gd name="T31" fmla="*/ 226 h 1360"/>
                <a:gd name="T32" fmla="*/ 227 w 1134"/>
                <a:gd name="T33" fmla="*/ 226 h 1360"/>
                <a:gd name="T34" fmla="*/ 227 w 1134"/>
                <a:gd name="T35" fmla="*/ 0 h 1360"/>
                <a:gd name="T36" fmla="*/ 340 w 1134"/>
                <a:gd name="T37" fmla="*/ 0 h 1360"/>
                <a:gd name="T38" fmla="*/ 340 w 1134"/>
                <a:gd name="T39" fmla="*/ 113 h 1360"/>
                <a:gd name="T40" fmla="*/ 453 w 1134"/>
                <a:gd name="T41" fmla="*/ 113 h 1360"/>
                <a:gd name="T42" fmla="*/ 453 w 1134"/>
                <a:gd name="T43" fmla="*/ 226 h 1360"/>
                <a:gd name="T44" fmla="*/ 567 w 1134"/>
                <a:gd name="T45" fmla="*/ 226 h 1360"/>
                <a:gd name="T46" fmla="*/ 567 w 1134"/>
                <a:gd name="T47" fmla="*/ 453 h 1360"/>
                <a:gd name="T48" fmla="*/ 680 w 1134"/>
                <a:gd name="T49" fmla="*/ 453 h 1360"/>
                <a:gd name="T50" fmla="*/ 680 w 1134"/>
                <a:gd name="T51" fmla="*/ 567 h 1360"/>
                <a:gd name="T52" fmla="*/ 907 w 1134"/>
                <a:gd name="T53" fmla="*/ 567 h 1360"/>
                <a:gd name="T54" fmla="*/ 907 w 1134"/>
                <a:gd name="T55" fmla="*/ 680 h 1360"/>
                <a:gd name="T56" fmla="*/ 1020 w 1134"/>
                <a:gd name="T57" fmla="*/ 680 h 1360"/>
                <a:gd name="T58" fmla="*/ 1020 w 1134"/>
                <a:gd name="T59" fmla="*/ 1020 h 1360"/>
                <a:gd name="T60" fmla="*/ 1134 w 1134"/>
                <a:gd name="T61" fmla="*/ 1020 h 1360"/>
                <a:gd name="T62" fmla="*/ 1134 w 1134"/>
                <a:gd name="T63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360">
                  <a:moveTo>
                    <a:pt x="1134" y="1247"/>
                  </a:moveTo>
                  <a:lnTo>
                    <a:pt x="794" y="1247"/>
                  </a:lnTo>
                  <a:lnTo>
                    <a:pt x="794" y="1360"/>
                  </a:lnTo>
                  <a:lnTo>
                    <a:pt x="680" y="1360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227" y="124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453" y="79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1020"/>
                  </a:lnTo>
                  <a:lnTo>
                    <a:pt x="1134" y="1020"/>
                  </a:lnTo>
                  <a:lnTo>
                    <a:pt x="1134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5175292A-A851-442D-A710-A8C203461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300"/>
              <a:ext cx="567" cy="340"/>
            </a:xfrm>
            <a:custGeom>
              <a:avLst/>
              <a:gdLst>
                <a:gd name="T0" fmla="*/ 567 w 567"/>
                <a:gd name="T1" fmla="*/ 113 h 340"/>
                <a:gd name="T2" fmla="*/ 567 w 567"/>
                <a:gd name="T3" fmla="*/ 227 h 340"/>
                <a:gd name="T4" fmla="*/ 226 w 567"/>
                <a:gd name="T5" fmla="*/ 227 h 340"/>
                <a:gd name="T6" fmla="*/ 226 w 567"/>
                <a:gd name="T7" fmla="*/ 340 h 340"/>
                <a:gd name="T8" fmla="*/ 0 w 567"/>
                <a:gd name="T9" fmla="*/ 340 h 340"/>
                <a:gd name="T10" fmla="*/ 0 w 567"/>
                <a:gd name="T11" fmla="*/ 0 h 340"/>
                <a:gd name="T12" fmla="*/ 453 w 567"/>
                <a:gd name="T13" fmla="*/ 0 h 340"/>
                <a:gd name="T14" fmla="*/ 453 w 567"/>
                <a:gd name="T15" fmla="*/ 113 h 340"/>
                <a:gd name="T16" fmla="*/ 567 w 567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113"/>
                  </a:moveTo>
                  <a:lnTo>
                    <a:pt x="567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2E6C09F6-FD1E-4351-86A7-0B5D47959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073"/>
              <a:ext cx="1360" cy="794"/>
            </a:xfrm>
            <a:custGeom>
              <a:avLst/>
              <a:gdLst>
                <a:gd name="T0" fmla="*/ 0 w 1360"/>
                <a:gd name="T1" fmla="*/ 454 h 794"/>
                <a:gd name="T2" fmla="*/ 340 w 1360"/>
                <a:gd name="T3" fmla="*/ 454 h 794"/>
                <a:gd name="T4" fmla="*/ 340 w 1360"/>
                <a:gd name="T5" fmla="*/ 567 h 794"/>
                <a:gd name="T6" fmla="*/ 453 w 1360"/>
                <a:gd name="T7" fmla="*/ 567 h 794"/>
                <a:gd name="T8" fmla="*/ 453 w 1360"/>
                <a:gd name="T9" fmla="*/ 794 h 794"/>
                <a:gd name="T10" fmla="*/ 793 w 1360"/>
                <a:gd name="T11" fmla="*/ 794 h 794"/>
                <a:gd name="T12" fmla="*/ 793 w 1360"/>
                <a:gd name="T13" fmla="*/ 681 h 794"/>
                <a:gd name="T14" fmla="*/ 907 w 1360"/>
                <a:gd name="T15" fmla="*/ 681 h 794"/>
                <a:gd name="T16" fmla="*/ 907 w 1360"/>
                <a:gd name="T17" fmla="*/ 454 h 794"/>
                <a:gd name="T18" fmla="*/ 1360 w 1360"/>
                <a:gd name="T19" fmla="*/ 454 h 794"/>
                <a:gd name="T20" fmla="*/ 1360 w 1360"/>
                <a:gd name="T21" fmla="*/ 114 h 794"/>
                <a:gd name="T22" fmla="*/ 1134 w 1360"/>
                <a:gd name="T23" fmla="*/ 114 h 794"/>
                <a:gd name="T24" fmla="*/ 1134 w 1360"/>
                <a:gd name="T25" fmla="*/ 0 h 794"/>
                <a:gd name="T26" fmla="*/ 907 w 1360"/>
                <a:gd name="T27" fmla="*/ 0 h 794"/>
                <a:gd name="T28" fmla="*/ 907 w 1360"/>
                <a:gd name="T29" fmla="*/ 114 h 794"/>
                <a:gd name="T30" fmla="*/ 680 w 1360"/>
                <a:gd name="T31" fmla="*/ 114 h 794"/>
                <a:gd name="T32" fmla="*/ 680 w 1360"/>
                <a:gd name="T33" fmla="*/ 227 h 794"/>
                <a:gd name="T34" fmla="*/ 0 w 1360"/>
                <a:gd name="T35" fmla="*/ 227 h 794"/>
                <a:gd name="T36" fmla="*/ 0 w 1360"/>
                <a:gd name="T3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0" h="794">
                  <a:moveTo>
                    <a:pt x="0" y="454"/>
                  </a:move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454"/>
                  </a:lnTo>
                  <a:lnTo>
                    <a:pt x="1360" y="454"/>
                  </a:lnTo>
                  <a:lnTo>
                    <a:pt x="1360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0" y="22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8EB8ECF5-B280-4E69-9E73-FAA585341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527"/>
              <a:ext cx="1134" cy="1361"/>
            </a:xfrm>
            <a:custGeom>
              <a:avLst/>
              <a:gdLst>
                <a:gd name="T0" fmla="*/ 113 w 1134"/>
                <a:gd name="T1" fmla="*/ 1361 h 1361"/>
                <a:gd name="T2" fmla="*/ 567 w 1134"/>
                <a:gd name="T3" fmla="*/ 1361 h 1361"/>
                <a:gd name="T4" fmla="*/ 567 w 1134"/>
                <a:gd name="T5" fmla="*/ 1247 h 1361"/>
                <a:gd name="T6" fmla="*/ 680 w 1134"/>
                <a:gd name="T7" fmla="*/ 1247 h 1361"/>
                <a:gd name="T8" fmla="*/ 680 w 1134"/>
                <a:gd name="T9" fmla="*/ 907 h 1361"/>
                <a:gd name="T10" fmla="*/ 793 w 1134"/>
                <a:gd name="T11" fmla="*/ 907 h 1361"/>
                <a:gd name="T12" fmla="*/ 793 w 1134"/>
                <a:gd name="T13" fmla="*/ 567 h 1361"/>
                <a:gd name="T14" fmla="*/ 1020 w 1134"/>
                <a:gd name="T15" fmla="*/ 567 h 1361"/>
                <a:gd name="T16" fmla="*/ 1020 w 1134"/>
                <a:gd name="T17" fmla="*/ 453 h 1361"/>
                <a:gd name="T18" fmla="*/ 1134 w 1134"/>
                <a:gd name="T19" fmla="*/ 453 h 1361"/>
                <a:gd name="T20" fmla="*/ 1134 w 1134"/>
                <a:gd name="T21" fmla="*/ 340 h 1361"/>
                <a:gd name="T22" fmla="*/ 1020 w 1134"/>
                <a:gd name="T23" fmla="*/ 340 h 1361"/>
                <a:gd name="T24" fmla="*/ 1020 w 1134"/>
                <a:gd name="T25" fmla="*/ 113 h 1361"/>
                <a:gd name="T26" fmla="*/ 907 w 1134"/>
                <a:gd name="T27" fmla="*/ 113 h 1361"/>
                <a:gd name="T28" fmla="*/ 907 w 1134"/>
                <a:gd name="T29" fmla="*/ 0 h 1361"/>
                <a:gd name="T30" fmla="*/ 226 w 1134"/>
                <a:gd name="T31" fmla="*/ 0 h 1361"/>
                <a:gd name="T32" fmla="*/ 226 w 1134"/>
                <a:gd name="T33" fmla="*/ 113 h 1361"/>
                <a:gd name="T34" fmla="*/ 113 w 1134"/>
                <a:gd name="T35" fmla="*/ 113 h 1361"/>
                <a:gd name="T36" fmla="*/ 113 w 1134"/>
                <a:gd name="T37" fmla="*/ 227 h 1361"/>
                <a:gd name="T38" fmla="*/ 0 w 1134"/>
                <a:gd name="T39" fmla="*/ 227 h 1361"/>
                <a:gd name="T40" fmla="*/ 0 w 1134"/>
                <a:gd name="T41" fmla="*/ 567 h 1361"/>
                <a:gd name="T42" fmla="*/ 113 w 1134"/>
                <a:gd name="T43" fmla="*/ 567 h 1361"/>
                <a:gd name="T44" fmla="*/ 113 w 1134"/>
                <a:gd name="T45" fmla="*/ 453 h 1361"/>
                <a:gd name="T46" fmla="*/ 340 w 1134"/>
                <a:gd name="T47" fmla="*/ 453 h 1361"/>
                <a:gd name="T48" fmla="*/ 340 w 1134"/>
                <a:gd name="T49" fmla="*/ 680 h 1361"/>
                <a:gd name="T50" fmla="*/ 453 w 1134"/>
                <a:gd name="T51" fmla="*/ 680 h 1361"/>
                <a:gd name="T52" fmla="*/ 453 w 1134"/>
                <a:gd name="T53" fmla="*/ 567 h 1361"/>
                <a:gd name="T54" fmla="*/ 567 w 1134"/>
                <a:gd name="T55" fmla="*/ 567 h 1361"/>
                <a:gd name="T56" fmla="*/ 567 w 1134"/>
                <a:gd name="T57" fmla="*/ 794 h 1361"/>
                <a:gd name="T58" fmla="*/ 453 w 1134"/>
                <a:gd name="T59" fmla="*/ 794 h 1361"/>
                <a:gd name="T60" fmla="*/ 453 w 1134"/>
                <a:gd name="T61" fmla="*/ 1020 h 1361"/>
                <a:gd name="T62" fmla="*/ 567 w 1134"/>
                <a:gd name="T63" fmla="*/ 1020 h 1361"/>
                <a:gd name="T64" fmla="*/ 567 w 1134"/>
                <a:gd name="T65" fmla="*/ 1134 h 1361"/>
                <a:gd name="T66" fmla="*/ 113 w 1134"/>
                <a:gd name="T67" fmla="*/ 1134 h 1361"/>
                <a:gd name="T68" fmla="*/ 113 w 1134"/>
                <a:gd name="T69" fmla="*/ 1247 h 1361"/>
                <a:gd name="T70" fmla="*/ 0 w 1134"/>
                <a:gd name="T71" fmla="*/ 1247 h 1361"/>
                <a:gd name="T72" fmla="*/ 0 w 1134"/>
                <a:gd name="T73" fmla="*/ 1361 h 1361"/>
                <a:gd name="T74" fmla="*/ 113 w 1134"/>
                <a:gd name="T7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361">
                  <a:moveTo>
                    <a:pt x="113" y="1361"/>
                  </a:moveTo>
                  <a:lnTo>
                    <a:pt x="567" y="1361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0" y="1247"/>
                  </a:lnTo>
                  <a:lnTo>
                    <a:pt x="0" y="1361"/>
                  </a:lnTo>
                  <a:lnTo>
                    <a:pt x="113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B3E5F421-025E-4F14-BB6B-49FFA994A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6980"/>
              <a:ext cx="908" cy="794"/>
            </a:xfrm>
            <a:custGeom>
              <a:avLst/>
              <a:gdLst>
                <a:gd name="T0" fmla="*/ 454 w 908"/>
                <a:gd name="T1" fmla="*/ 114 h 794"/>
                <a:gd name="T2" fmla="*/ 454 w 908"/>
                <a:gd name="T3" fmla="*/ 0 h 794"/>
                <a:gd name="T4" fmla="*/ 681 w 908"/>
                <a:gd name="T5" fmla="*/ 0 h 794"/>
                <a:gd name="T6" fmla="*/ 681 w 908"/>
                <a:gd name="T7" fmla="*/ 227 h 794"/>
                <a:gd name="T8" fmla="*/ 794 w 908"/>
                <a:gd name="T9" fmla="*/ 227 h 794"/>
                <a:gd name="T10" fmla="*/ 794 w 908"/>
                <a:gd name="T11" fmla="*/ 114 h 794"/>
                <a:gd name="T12" fmla="*/ 908 w 908"/>
                <a:gd name="T13" fmla="*/ 114 h 794"/>
                <a:gd name="T14" fmla="*/ 908 w 908"/>
                <a:gd name="T15" fmla="*/ 341 h 794"/>
                <a:gd name="T16" fmla="*/ 794 w 908"/>
                <a:gd name="T17" fmla="*/ 341 h 794"/>
                <a:gd name="T18" fmla="*/ 794 w 908"/>
                <a:gd name="T19" fmla="*/ 567 h 794"/>
                <a:gd name="T20" fmla="*/ 908 w 908"/>
                <a:gd name="T21" fmla="*/ 567 h 794"/>
                <a:gd name="T22" fmla="*/ 908 w 908"/>
                <a:gd name="T23" fmla="*/ 681 h 794"/>
                <a:gd name="T24" fmla="*/ 454 w 908"/>
                <a:gd name="T25" fmla="*/ 681 h 794"/>
                <a:gd name="T26" fmla="*/ 454 w 908"/>
                <a:gd name="T27" fmla="*/ 794 h 794"/>
                <a:gd name="T28" fmla="*/ 341 w 908"/>
                <a:gd name="T29" fmla="*/ 794 h 794"/>
                <a:gd name="T30" fmla="*/ 341 w 908"/>
                <a:gd name="T31" fmla="*/ 681 h 794"/>
                <a:gd name="T32" fmla="*/ 227 w 908"/>
                <a:gd name="T33" fmla="*/ 681 h 794"/>
                <a:gd name="T34" fmla="*/ 227 w 908"/>
                <a:gd name="T35" fmla="*/ 567 h 794"/>
                <a:gd name="T36" fmla="*/ 0 w 908"/>
                <a:gd name="T37" fmla="*/ 567 h 794"/>
                <a:gd name="T38" fmla="*/ 0 w 908"/>
                <a:gd name="T39" fmla="*/ 341 h 794"/>
                <a:gd name="T40" fmla="*/ 114 w 908"/>
                <a:gd name="T41" fmla="*/ 341 h 794"/>
                <a:gd name="T42" fmla="*/ 114 w 908"/>
                <a:gd name="T43" fmla="*/ 454 h 794"/>
                <a:gd name="T44" fmla="*/ 227 w 908"/>
                <a:gd name="T45" fmla="*/ 454 h 794"/>
                <a:gd name="T46" fmla="*/ 227 w 908"/>
                <a:gd name="T47" fmla="*/ 341 h 794"/>
                <a:gd name="T48" fmla="*/ 454 w 908"/>
                <a:gd name="T49" fmla="*/ 341 h 794"/>
                <a:gd name="T50" fmla="*/ 454 w 908"/>
                <a:gd name="T51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794">
                  <a:moveTo>
                    <a:pt x="454" y="114"/>
                  </a:moveTo>
                  <a:lnTo>
                    <a:pt x="454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8CD24D16-7935-4296-851C-44DB2291D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733"/>
              <a:ext cx="794" cy="794"/>
            </a:xfrm>
            <a:custGeom>
              <a:avLst/>
              <a:gdLst>
                <a:gd name="T0" fmla="*/ 113 w 794"/>
                <a:gd name="T1" fmla="*/ 794 h 794"/>
                <a:gd name="T2" fmla="*/ 227 w 794"/>
                <a:gd name="T3" fmla="*/ 794 h 794"/>
                <a:gd name="T4" fmla="*/ 340 w 794"/>
                <a:gd name="T5" fmla="*/ 794 h 794"/>
                <a:gd name="T6" fmla="*/ 340 w 794"/>
                <a:gd name="T7" fmla="*/ 680 h 794"/>
                <a:gd name="T8" fmla="*/ 567 w 794"/>
                <a:gd name="T9" fmla="*/ 680 h 794"/>
                <a:gd name="T10" fmla="*/ 567 w 794"/>
                <a:gd name="T11" fmla="*/ 567 h 794"/>
                <a:gd name="T12" fmla="*/ 680 w 794"/>
                <a:gd name="T13" fmla="*/ 567 h 794"/>
                <a:gd name="T14" fmla="*/ 680 w 794"/>
                <a:gd name="T15" fmla="*/ 680 h 794"/>
                <a:gd name="T16" fmla="*/ 794 w 794"/>
                <a:gd name="T17" fmla="*/ 680 h 794"/>
                <a:gd name="T18" fmla="*/ 794 w 794"/>
                <a:gd name="T19" fmla="*/ 454 h 794"/>
                <a:gd name="T20" fmla="*/ 680 w 794"/>
                <a:gd name="T21" fmla="*/ 454 h 794"/>
                <a:gd name="T22" fmla="*/ 680 w 794"/>
                <a:gd name="T23" fmla="*/ 113 h 794"/>
                <a:gd name="T24" fmla="*/ 567 w 794"/>
                <a:gd name="T25" fmla="*/ 113 h 794"/>
                <a:gd name="T26" fmla="*/ 567 w 794"/>
                <a:gd name="T27" fmla="*/ 0 h 794"/>
                <a:gd name="T28" fmla="*/ 454 w 794"/>
                <a:gd name="T29" fmla="*/ 0 h 794"/>
                <a:gd name="T30" fmla="*/ 454 w 794"/>
                <a:gd name="T31" fmla="*/ 113 h 794"/>
                <a:gd name="T32" fmla="*/ 340 w 794"/>
                <a:gd name="T33" fmla="*/ 113 h 794"/>
                <a:gd name="T34" fmla="*/ 340 w 794"/>
                <a:gd name="T35" fmla="*/ 340 h 794"/>
                <a:gd name="T36" fmla="*/ 0 w 794"/>
                <a:gd name="T37" fmla="*/ 340 h 794"/>
                <a:gd name="T38" fmla="*/ 0 w 794"/>
                <a:gd name="T39" fmla="*/ 454 h 794"/>
                <a:gd name="T40" fmla="*/ 113 w 794"/>
                <a:gd name="T41" fmla="*/ 454 h 794"/>
                <a:gd name="T42" fmla="*/ 113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113" y="794"/>
                  </a:move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3B574D8B-AA71-45D8-9C68-696DF747B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279"/>
              <a:ext cx="681" cy="908"/>
            </a:xfrm>
            <a:custGeom>
              <a:avLst/>
              <a:gdLst>
                <a:gd name="T0" fmla="*/ 454 w 681"/>
                <a:gd name="T1" fmla="*/ 0 h 908"/>
                <a:gd name="T2" fmla="*/ 681 w 681"/>
                <a:gd name="T3" fmla="*/ 0 h 908"/>
                <a:gd name="T4" fmla="*/ 681 w 681"/>
                <a:gd name="T5" fmla="*/ 227 h 908"/>
                <a:gd name="T6" fmla="*/ 567 w 681"/>
                <a:gd name="T7" fmla="*/ 227 h 908"/>
                <a:gd name="T8" fmla="*/ 567 w 681"/>
                <a:gd name="T9" fmla="*/ 341 h 908"/>
                <a:gd name="T10" fmla="*/ 681 w 681"/>
                <a:gd name="T11" fmla="*/ 341 h 908"/>
                <a:gd name="T12" fmla="*/ 681 w 681"/>
                <a:gd name="T13" fmla="*/ 567 h 908"/>
                <a:gd name="T14" fmla="*/ 567 w 681"/>
                <a:gd name="T15" fmla="*/ 567 h 908"/>
                <a:gd name="T16" fmla="*/ 567 w 681"/>
                <a:gd name="T17" fmla="*/ 794 h 908"/>
                <a:gd name="T18" fmla="*/ 227 w 681"/>
                <a:gd name="T19" fmla="*/ 794 h 908"/>
                <a:gd name="T20" fmla="*/ 227 w 681"/>
                <a:gd name="T21" fmla="*/ 908 h 908"/>
                <a:gd name="T22" fmla="*/ 114 w 681"/>
                <a:gd name="T23" fmla="*/ 908 h 908"/>
                <a:gd name="T24" fmla="*/ 114 w 681"/>
                <a:gd name="T25" fmla="*/ 681 h 908"/>
                <a:gd name="T26" fmla="*/ 0 w 681"/>
                <a:gd name="T27" fmla="*/ 681 h 908"/>
                <a:gd name="T28" fmla="*/ 0 w 681"/>
                <a:gd name="T29" fmla="*/ 567 h 908"/>
                <a:gd name="T30" fmla="*/ 114 w 681"/>
                <a:gd name="T31" fmla="*/ 567 h 908"/>
                <a:gd name="T32" fmla="*/ 114 w 681"/>
                <a:gd name="T33" fmla="*/ 454 h 908"/>
                <a:gd name="T34" fmla="*/ 227 w 681"/>
                <a:gd name="T35" fmla="*/ 454 h 908"/>
                <a:gd name="T36" fmla="*/ 227 w 681"/>
                <a:gd name="T37" fmla="*/ 227 h 908"/>
                <a:gd name="T38" fmla="*/ 340 w 681"/>
                <a:gd name="T39" fmla="*/ 227 h 908"/>
                <a:gd name="T40" fmla="*/ 340 w 681"/>
                <a:gd name="T41" fmla="*/ 114 h 908"/>
                <a:gd name="T42" fmla="*/ 454 w 681"/>
                <a:gd name="T43" fmla="*/ 114 h 908"/>
                <a:gd name="T44" fmla="*/ 454 w 681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8">
                  <a:moveTo>
                    <a:pt x="454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1" y="341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DE01C693-AE0C-4DE5-AA36-A3DAED1CB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166"/>
              <a:ext cx="794" cy="907"/>
            </a:xfrm>
            <a:custGeom>
              <a:avLst/>
              <a:gdLst>
                <a:gd name="T0" fmla="*/ 114 w 794"/>
                <a:gd name="T1" fmla="*/ 113 h 907"/>
                <a:gd name="T2" fmla="*/ 227 w 794"/>
                <a:gd name="T3" fmla="*/ 113 h 907"/>
                <a:gd name="T4" fmla="*/ 227 w 794"/>
                <a:gd name="T5" fmla="*/ 0 h 907"/>
                <a:gd name="T6" fmla="*/ 794 w 794"/>
                <a:gd name="T7" fmla="*/ 0 h 907"/>
                <a:gd name="T8" fmla="*/ 794 w 794"/>
                <a:gd name="T9" fmla="*/ 794 h 907"/>
                <a:gd name="T10" fmla="*/ 794 w 794"/>
                <a:gd name="T11" fmla="*/ 907 h 907"/>
                <a:gd name="T12" fmla="*/ 681 w 794"/>
                <a:gd name="T13" fmla="*/ 907 h 907"/>
                <a:gd name="T14" fmla="*/ 681 w 794"/>
                <a:gd name="T15" fmla="*/ 794 h 907"/>
                <a:gd name="T16" fmla="*/ 567 w 794"/>
                <a:gd name="T17" fmla="*/ 794 h 907"/>
                <a:gd name="T18" fmla="*/ 567 w 794"/>
                <a:gd name="T19" fmla="*/ 680 h 907"/>
                <a:gd name="T20" fmla="*/ 227 w 794"/>
                <a:gd name="T21" fmla="*/ 680 h 907"/>
                <a:gd name="T22" fmla="*/ 227 w 794"/>
                <a:gd name="T23" fmla="*/ 567 h 907"/>
                <a:gd name="T24" fmla="*/ 114 w 794"/>
                <a:gd name="T25" fmla="*/ 567 h 907"/>
                <a:gd name="T26" fmla="*/ 114 w 794"/>
                <a:gd name="T27" fmla="*/ 454 h 907"/>
                <a:gd name="T28" fmla="*/ 0 w 794"/>
                <a:gd name="T29" fmla="*/ 454 h 907"/>
                <a:gd name="T30" fmla="*/ 0 w 794"/>
                <a:gd name="T31" fmla="*/ 340 h 907"/>
                <a:gd name="T32" fmla="*/ 114 w 794"/>
                <a:gd name="T33" fmla="*/ 340 h 907"/>
                <a:gd name="T34" fmla="*/ 114 w 794"/>
                <a:gd name="T35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907">
                  <a:moveTo>
                    <a:pt x="11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DE75E13F-96E8-456D-B20C-7F48B4F26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846"/>
              <a:ext cx="341" cy="341"/>
            </a:xfrm>
            <a:custGeom>
              <a:avLst/>
              <a:gdLst>
                <a:gd name="T0" fmla="*/ 0 w 341"/>
                <a:gd name="T1" fmla="*/ 0 h 341"/>
                <a:gd name="T2" fmla="*/ 0 w 341"/>
                <a:gd name="T3" fmla="*/ 341 h 341"/>
                <a:gd name="T4" fmla="*/ 341 w 341"/>
                <a:gd name="T5" fmla="*/ 341 h 341"/>
                <a:gd name="T6" fmla="*/ 341 w 341"/>
                <a:gd name="T7" fmla="*/ 114 h 341"/>
                <a:gd name="T8" fmla="*/ 227 w 341"/>
                <a:gd name="T9" fmla="*/ 114 h 341"/>
                <a:gd name="T10" fmla="*/ 227 w 341"/>
                <a:gd name="T11" fmla="*/ 0 h 341"/>
                <a:gd name="T12" fmla="*/ 0 w 341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1">
                  <a:moveTo>
                    <a:pt x="0" y="0"/>
                  </a:moveTo>
                  <a:lnTo>
                    <a:pt x="0" y="341"/>
                  </a:lnTo>
                  <a:lnTo>
                    <a:pt x="341" y="341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522F73D5-5DF1-42CE-9F86-E556D27C4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372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340 w 340"/>
                <a:gd name="T7" fmla="*/ 227 h 227"/>
                <a:gd name="T8" fmla="*/ 34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E245A066-1334-4D31-9FB9-C804E4268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145"/>
              <a:ext cx="681" cy="794"/>
            </a:xfrm>
            <a:custGeom>
              <a:avLst/>
              <a:gdLst>
                <a:gd name="T0" fmla="*/ 0 w 681"/>
                <a:gd name="T1" fmla="*/ 0 h 794"/>
                <a:gd name="T2" fmla="*/ 454 w 681"/>
                <a:gd name="T3" fmla="*/ 0 h 794"/>
                <a:gd name="T4" fmla="*/ 454 w 681"/>
                <a:gd name="T5" fmla="*/ 114 h 794"/>
                <a:gd name="T6" fmla="*/ 681 w 681"/>
                <a:gd name="T7" fmla="*/ 114 h 794"/>
                <a:gd name="T8" fmla="*/ 681 w 681"/>
                <a:gd name="T9" fmla="*/ 227 h 794"/>
                <a:gd name="T10" fmla="*/ 454 w 681"/>
                <a:gd name="T11" fmla="*/ 227 h 794"/>
                <a:gd name="T12" fmla="*/ 454 w 681"/>
                <a:gd name="T13" fmla="*/ 454 h 794"/>
                <a:gd name="T14" fmla="*/ 340 w 681"/>
                <a:gd name="T15" fmla="*/ 454 h 794"/>
                <a:gd name="T16" fmla="*/ 340 w 681"/>
                <a:gd name="T17" fmla="*/ 794 h 794"/>
                <a:gd name="T18" fmla="*/ 114 w 681"/>
                <a:gd name="T19" fmla="*/ 794 h 794"/>
                <a:gd name="T20" fmla="*/ 114 w 681"/>
                <a:gd name="T21" fmla="*/ 681 h 794"/>
                <a:gd name="T22" fmla="*/ 0 w 681"/>
                <a:gd name="T23" fmla="*/ 681 h 794"/>
                <a:gd name="T24" fmla="*/ 0 w 681"/>
                <a:gd name="T25" fmla="*/ 567 h 794"/>
                <a:gd name="T26" fmla="*/ 114 w 681"/>
                <a:gd name="T27" fmla="*/ 567 h 794"/>
                <a:gd name="T28" fmla="*/ 114 w 681"/>
                <a:gd name="T29" fmla="*/ 454 h 794"/>
                <a:gd name="T30" fmla="*/ 0 w 681"/>
                <a:gd name="T31" fmla="*/ 454 h 794"/>
                <a:gd name="T32" fmla="*/ 0 w 681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0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42C29F20-8D9F-4BE5-B448-7062BBD75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113 w 340"/>
                <a:gd name="T3" fmla="*/ 0 h 567"/>
                <a:gd name="T4" fmla="*/ 113 w 340"/>
                <a:gd name="T5" fmla="*/ 113 h 567"/>
                <a:gd name="T6" fmla="*/ 0 w 340"/>
                <a:gd name="T7" fmla="*/ 113 h 567"/>
                <a:gd name="T8" fmla="*/ 0 w 340"/>
                <a:gd name="T9" fmla="*/ 567 h 567"/>
                <a:gd name="T10" fmla="*/ 113 w 340"/>
                <a:gd name="T11" fmla="*/ 567 h 567"/>
                <a:gd name="T12" fmla="*/ 113 w 340"/>
                <a:gd name="T13" fmla="*/ 453 h 567"/>
                <a:gd name="T14" fmla="*/ 227 w 340"/>
                <a:gd name="T15" fmla="*/ 453 h 567"/>
                <a:gd name="T16" fmla="*/ 227 w 340"/>
                <a:gd name="T17" fmla="*/ 340 h 567"/>
                <a:gd name="T18" fmla="*/ 340 w 340"/>
                <a:gd name="T19" fmla="*/ 340 h 567"/>
                <a:gd name="T20" fmla="*/ 34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382096A6-23AC-41E9-B19D-3C31D7FD3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599"/>
              <a:ext cx="454" cy="680"/>
            </a:xfrm>
            <a:custGeom>
              <a:avLst/>
              <a:gdLst>
                <a:gd name="T0" fmla="*/ 341 w 454"/>
                <a:gd name="T1" fmla="*/ 0 h 680"/>
                <a:gd name="T2" fmla="*/ 114 w 454"/>
                <a:gd name="T3" fmla="*/ 0 h 680"/>
                <a:gd name="T4" fmla="*/ 114 w 454"/>
                <a:gd name="T5" fmla="*/ 113 h 680"/>
                <a:gd name="T6" fmla="*/ 0 w 454"/>
                <a:gd name="T7" fmla="*/ 113 h 680"/>
                <a:gd name="T8" fmla="*/ 0 w 454"/>
                <a:gd name="T9" fmla="*/ 567 h 680"/>
                <a:gd name="T10" fmla="*/ 114 w 454"/>
                <a:gd name="T11" fmla="*/ 567 h 680"/>
                <a:gd name="T12" fmla="*/ 114 w 454"/>
                <a:gd name="T13" fmla="*/ 680 h 680"/>
                <a:gd name="T14" fmla="*/ 227 w 454"/>
                <a:gd name="T15" fmla="*/ 680 h 680"/>
                <a:gd name="T16" fmla="*/ 227 w 454"/>
                <a:gd name="T17" fmla="*/ 567 h 680"/>
                <a:gd name="T18" fmla="*/ 341 w 454"/>
                <a:gd name="T19" fmla="*/ 567 h 680"/>
                <a:gd name="T20" fmla="*/ 341 w 454"/>
                <a:gd name="T21" fmla="*/ 454 h 680"/>
                <a:gd name="T22" fmla="*/ 454 w 454"/>
                <a:gd name="T23" fmla="*/ 454 h 680"/>
                <a:gd name="T24" fmla="*/ 454 w 454"/>
                <a:gd name="T25" fmla="*/ 340 h 680"/>
                <a:gd name="T26" fmla="*/ 341 w 454"/>
                <a:gd name="T27" fmla="*/ 340 h 680"/>
                <a:gd name="T28" fmla="*/ 341 w 454"/>
                <a:gd name="T29" fmla="*/ 227 h 680"/>
                <a:gd name="T30" fmla="*/ 227 w 454"/>
                <a:gd name="T31" fmla="*/ 227 h 680"/>
                <a:gd name="T32" fmla="*/ 227 w 454"/>
                <a:gd name="T33" fmla="*/ 113 h 680"/>
                <a:gd name="T34" fmla="*/ 341 w 454"/>
                <a:gd name="T35" fmla="*/ 113 h 680"/>
                <a:gd name="T36" fmla="*/ 341 w 454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8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B687AC68-4EF8-4E3D-BFE3-AC95F1435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692"/>
              <a:ext cx="453" cy="453"/>
            </a:xfrm>
            <a:custGeom>
              <a:avLst/>
              <a:gdLst>
                <a:gd name="T0" fmla="*/ 226 w 453"/>
                <a:gd name="T1" fmla="*/ 0 h 453"/>
                <a:gd name="T2" fmla="*/ 340 w 453"/>
                <a:gd name="T3" fmla="*/ 0 h 453"/>
                <a:gd name="T4" fmla="*/ 340 w 453"/>
                <a:gd name="T5" fmla="*/ 113 h 453"/>
                <a:gd name="T6" fmla="*/ 453 w 453"/>
                <a:gd name="T7" fmla="*/ 113 h 453"/>
                <a:gd name="T8" fmla="*/ 453 w 453"/>
                <a:gd name="T9" fmla="*/ 340 h 453"/>
                <a:gd name="T10" fmla="*/ 340 w 453"/>
                <a:gd name="T11" fmla="*/ 340 h 453"/>
                <a:gd name="T12" fmla="*/ 340 w 453"/>
                <a:gd name="T13" fmla="*/ 453 h 453"/>
                <a:gd name="T14" fmla="*/ 113 w 453"/>
                <a:gd name="T15" fmla="*/ 453 h 453"/>
                <a:gd name="T16" fmla="*/ 113 w 453"/>
                <a:gd name="T17" fmla="*/ 340 h 453"/>
                <a:gd name="T18" fmla="*/ 0 w 453"/>
                <a:gd name="T19" fmla="*/ 340 h 453"/>
                <a:gd name="T20" fmla="*/ 0 w 453"/>
                <a:gd name="T21" fmla="*/ 227 h 453"/>
                <a:gd name="T22" fmla="*/ 226 w 453"/>
                <a:gd name="T23" fmla="*/ 227 h 453"/>
                <a:gd name="T24" fmla="*/ 226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226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80C89C95-CA74-45EB-A7FF-4449BE5BB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4826"/>
              <a:ext cx="454" cy="453"/>
            </a:xfrm>
            <a:custGeom>
              <a:avLst/>
              <a:gdLst>
                <a:gd name="T0" fmla="*/ 340 w 454"/>
                <a:gd name="T1" fmla="*/ 0 h 453"/>
                <a:gd name="T2" fmla="*/ 454 w 454"/>
                <a:gd name="T3" fmla="*/ 0 h 453"/>
                <a:gd name="T4" fmla="*/ 454 w 454"/>
                <a:gd name="T5" fmla="*/ 340 h 453"/>
                <a:gd name="T6" fmla="*/ 227 w 454"/>
                <a:gd name="T7" fmla="*/ 340 h 453"/>
                <a:gd name="T8" fmla="*/ 227 w 454"/>
                <a:gd name="T9" fmla="*/ 453 h 453"/>
                <a:gd name="T10" fmla="*/ 0 w 454"/>
                <a:gd name="T11" fmla="*/ 453 h 453"/>
                <a:gd name="T12" fmla="*/ 0 w 454"/>
                <a:gd name="T13" fmla="*/ 340 h 453"/>
                <a:gd name="T14" fmla="*/ 114 w 454"/>
                <a:gd name="T15" fmla="*/ 340 h 453"/>
                <a:gd name="T16" fmla="*/ 114 w 454"/>
                <a:gd name="T17" fmla="*/ 227 h 453"/>
                <a:gd name="T18" fmla="*/ 227 w 454"/>
                <a:gd name="T19" fmla="*/ 227 h 453"/>
                <a:gd name="T20" fmla="*/ 227 w 454"/>
                <a:gd name="T21" fmla="*/ 113 h 453"/>
                <a:gd name="T22" fmla="*/ 340 w 454"/>
                <a:gd name="T23" fmla="*/ 113 h 453"/>
                <a:gd name="T24" fmla="*/ 340 w 454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340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E9DBAC80-05E8-477E-8561-8DF43BF76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826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3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3E88C6D2-2EF7-4E89-8E7B-EF14F29D2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459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3 h 340"/>
                <a:gd name="T4" fmla="*/ 341 w 454"/>
                <a:gd name="T5" fmla="*/ 113 h 340"/>
                <a:gd name="T6" fmla="*/ 341 w 454"/>
                <a:gd name="T7" fmla="*/ 227 h 340"/>
                <a:gd name="T8" fmla="*/ 227 w 454"/>
                <a:gd name="T9" fmla="*/ 227 h 340"/>
                <a:gd name="T10" fmla="*/ 227 w 454"/>
                <a:gd name="T11" fmla="*/ 340 h 340"/>
                <a:gd name="T12" fmla="*/ 114 w 454"/>
                <a:gd name="T13" fmla="*/ 340 h 340"/>
                <a:gd name="T14" fmla="*/ 114 w 454"/>
                <a:gd name="T15" fmla="*/ 227 h 340"/>
                <a:gd name="T16" fmla="*/ 0 w 454"/>
                <a:gd name="T17" fmla="*/ 227 h 340"/>
                <a:gd name="T18" fmla="*/ 0 w 454"/>
                <a:gd name="T19" fmla="*/ 0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152E69FA-A51D-40EC-B83A-7F068FA69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403"/>
              <a:ext cx="907" cy="1248"/>
            </a:xfrm>
            <a:custGeom>
              <a:avLst/>
              <a:gdLst>
                <a:gd name="T0" fmla="*/ 0 w 907"/>
                <a:gd name="T1" fmla="*/ 0 h 1248"/>
                <a:gd name="T2" fmla="*/ 0 w 907"/>
                <a:gd name="T3" fmla="*/ 340 h 1248"/>
                <a:gd name="T4" fmla="*/ 113 w 907"/>
                <a:gd name="T5" fmla="*/ 340 h 1248"/>
                <a:gd name="T6" fmla="*/ 113 w 907"/>
                <a:gd name="T7" fmla="*/ 454 h 1248"/>
                <a:gd name="T8" fmla="*/ 227 w 907"/>
                <a:gd name="T9" fmla="*/ 454 h 1248"/>
                <a:gd name="T10" fmla="*/ 227 w 907"/>
                <a:gd name="T11" fmla="*/ 907 h 1248"/>
                <a:gd name="T12" fmla="*/ 340 w 907"/>
                <a:gd name="T13" fmla="*/ 907 h 1248"/>
                <a:gd name="T14" fmla="*/ 340 w 907"/>
                <a:gd name="T15" fmla="*/ 1134 h 1248"/>
                <a:gd name="T16" fmla="*/ 453 w 907"/>
                <a:gd name="T17" fmla="*/ 1134 h 1248"/>
                <a:gd name="T18" fmla="*/ 453 w 907"/>
                <a:gd name="T19" fmla="*/ 1248 h 1248"/>
                <a:gd name="T20" fmla="*/ 567 w 907"/>
                <a:gd name="T21" fmla="*/ 1248 h 1248"/>
                <a:gd name="T22" fmla="*/ 567 w 907"/>
                <a:gd name="T23" fmla="*/ 1134 h 1248"/>
                <a:gd name="T24" fmla="*/ 907 w 907"/>
                <a:gd name="T25" fmla="*/ 1134 h 1248"/>
                <a:gd name="T26" fmla="*/ 907 w 907"/>
                <a:gd name="T27" fmla="*/ 1021 h 1248"/>
                <a:gd name="T28" fmla="*/ 794 w 907"/>
                <a:gd name="T29" fmla="*/ 1021 h 1248"/>
                <a:gd name="T30" fmla="*/ 794 w 907"/>
                <a:gd name="T31" fmla="*/ 794 h 1248"/>
                <a:gd name="T32" fmla="*/ 567 w 907"/>
                <a:gd name="T33" fmla="*/ 794 h 1248"/>
                <a:gd name="T34" fmla="*/ 567 w 907"/>
                <a:gd name="T35" fmla="*/ 567 h 1248"/>
                <a:gd name="T36" fmla="*/ 453 w 907"/>
                <a:gd name="T37" fmla="*/ 567 h 1248"/>
                <a:gd name="T38" fmla="*/ 453 w 907"/>
                <a:gd name="T39" fmla="*/ 454 h 1248"/>
                <a:gd name="T40" fmla="*/ 340 w 907"/>
                <a:gd name="T41" fmla="*/ 454 h 1248"/>
                <a:gd name="T42" fmla="*/ 340 w 907"/>
                <a:gd name="T43" fmla="*/ 340 h 1248"/>
                <a:gd name="T44" fmla="*/ 227 w 907"/>
                <a:gd name="T45" fmla="*/ 340 h 1248"/>
                <a:gd name="T46" fmla="*/ 227 w 907"/>
                <a:gd name="T47" fmla="*/ 227 h 1248"/>
                <a:gd name="T48" fmla="*/ 113 w 907"/>
                <a:gd name="T49" fmla="*/ 227 h 1248"/>
                <a:gd name="T50" fmla="*/ 113 w 907"/>
                <a:gd name="T51" fmla="*/ 0 h 1248"/>
                <a:gd name="T52" fmla="*/ 0 w 907"/>
                <a:gd name="T5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1248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93F4A5A0-E1B8-468C-9C1F-3E023B303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1537"/>
              <a:ext cx="340" cy="567"/>
            </a:xfrm>
            <a:custGeom>
              <a:avLst/>
              <a:gdLst>
                <a:gd name="T0" fmla="*/ 113 w 340"/>
                <a:gd name="T1" fmla="*/ 0 h 567"/>
                <a:gd name="T2" fmla="*/ 113 w 340"/>
                <a:gd name="T3" fmla="*/ 114 h 567"/>
                <a:gd name="T4" fmla="*/ 227 w 340"/>
                <a:gd name="T5" fmla="*/ 114 h 567"/>
                <a:gd name="T6" fmla="*/ 227 w 340"/>
                <a:gd name="T7" fmla="*/ 454 h 567"/>
                <a:gd name="T8" fmla="*/ 340 w 340"/>
                <a:gd name="T9" fmla="*/ 454 h 567"/>
                <a:gd name="T10" fmla="*/ 340 w 340"/>
                <a:gd name="T11" fmla="*/ 567 h 567"/>
                <a:gd name="T12" fmla="*/ 0 w 340"/>
                <a:gd name="T13" fmla="*/ 567 h 567"/>
                <a:gd name="T14" fmla="*/ 0 w 340"/>
                <a:gd name="T15" fmla="*/ 0 h 567"/>
                <a:gd name="T16" fmla="*/ 113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113" y="0"/>
                  </a:moveTo>
                  <a:lnTo>
                    <a:pt x="113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69B5CED9-7CC1-49E8-A3B4-BA3478561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104"/>
              <a:ext cx="567" cy="454"/>
            </a:xfrm>
            <a:custGeom>
              <a:avLst/>
              <a:gdLst>
                <a:gd name="T0" fmla="*/ 114 w 567"/>
                <a:gd name="T1" fmla="*/ 0 h 454"/>
                <a:gd name="T2" fmla="*/ 114 w 567"/>
                <a:gd name="T3" fmla="*/ 340 h 454"/>
                <a:gd name="T4" fmla="*/ 0 w 567"/>
                <a:gd name="T5" fmla="*/ 340 h 454"/>
                <a:gd name="T6" fmla="*/ 0 w 567"/>
                <a:gd name="T7" fmla="*/ 454 h 454"/>
                <a:gd name="T8" fmla="*/ 454 w 567"/>
                <a:gd name="T9" fmla="*/ 454 h 454"/>
                <a:gd name="T10" fmla="*/ 454 w 567"/>
                <a:gd name="T11" fmla="*/ 340 h 454"/>
                <a:gd name="T12" fmla="*/ 567 w 567"/>
                <a:gd name="T13" fmla="*/ 340 h 454"/>
                <a:gd name="T14" fmla="*/ 567 w 567"/>
                <a:gd name="T15" fmla="*/ 227 h 454"/>
                <a:gd name="T16" fmla="*/ 454 w 567"/>
                <a:gd name="T17" fmla="*/ 227 h 454"/>
                <a:gd name="T18" fmla="*/ 454 w 567"/>
                <a:gd name="T19" fmla="*/ 0 h 454"/>
                <a:gd name="T20" fmla="*/ 114 w 567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114" y="0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19178F59-219D-410B-987C-C99E9863D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125"/>
              <a:ext cx="341" cy="340"/>
            </a:xfrm>
            <a:custGeom>
              <a:avLst/>
              <a:gdLst>
                <a:gd name="T0" fmla="*/ 114 w 341"/>
                <a:gd name="T1" fmla="*/ 0 h 340"/>
                <a:gd name="T2" fmla="*/ 114 w 341"/>
                <a:gd name="T3" fmla="*/ 113 h 340"/>
                <a:gd name="T4" fmla="*/ 0 w 341"/>
                <a:gd name="T5" fmla="*/ 113 h 340"/>
                <a:gd name="T6" fmla="*/ 0 w 341"/>
                <a:gd name="T7" fmla="*/ 340 h 340"/>
                <a:gd name="T8" fmla="*/ 227 w 341"/>
                <a:gd name="T9" fmla="*/ 340 h 340"/>
                <a:gd name="T10" fmla="*/ 227 w 341"/>
                <a:gd name="T11" fmla="*/ 227 h 340"/>
                <a:gd name="T12" fmla="*/ 341 w 341"/>
                <a:gd name="T13" fmla="*/ 227 h 340"/>
                <a:gd name="T14" fmla="*/ 341 w 341"/>
                <a:gd name="T15" fmla="*/ 113 h 340"/>
                <a:gd name="T16" fmla="*/ 227 w 341"/>
                <a:gd name="T17" fmla="*/ 113 h 340"/>
                <a:gd name="T18" fmla="*/ 227 w 341"/>
                <a:gd name="T19" fmla="*/ 0 h 340"/>
                <a:gd name="T20" fmla="*/ 114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38023029-2115-4538-9887-2BB12F68E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444"/>
              <a:ext cx="453" cy="794"/>
            </a:xfrm>
            <a:custGeom>
              <a:avLst/>
              <a:gdLst>
                <a:gd name="T0" fmla="*/ 0 w 453"/>
                <a:gd name="T1" fmla="*/ 681 h 794"/>
                <a:gd name="T2" fmla="*/ 0 w 453"/>
                <a:gd name="T3" fmla="*/ 567 h 794"/>
                <a:gd name="T4" fmla="*/ 113 w 453"/>
                <a:gd name="T5" fmla="*/ 567 h 794"/>
                <a:gd name="T6" fmla="*/ 113 w 453"/>
                <a:gd name="T7" fmla="*/ 341 h 794"/>
                <a:gd name="T8" fmla="*/ 0 w 453"/>
                <a:gd name="T9" fmla="*/ 341 h 794"/>
                <a:gd name="T10" fmla="*/ 0 w 453"/>
                <a:gd name="T11" fmla="*/ 114 h 794"/>
                <a:gd name="T12" fmla="*/ 340 w 453"/>
                <a:gd name="T13" fmla="*/ 114 h 794"/>
                <a:gd name="T14" fmla="*/ 340 w 453"/>
                <a:gd name="T15" fmla="*/ 0 h 794"/>
                <a:gd name="T16" fmla="*/ 453 w 453"/>
                <a:gd name="T17" fmla="*/ 0 h 794"/>
                <a:gd name="T18" fmla="*/ 453 w 453"/>
                <a:gd name="T19" fmla="*/ 227 h 794"/>
                <a:gd name="T20" fmla="*/ 340 w 453"/>
                <a:gd name="T21" fmla="*/ 227 h 794"/>
                <a:gd name="T22" fmla="*/ 340 w 453"/>
                <a:gd name="T23" fmla="*/ 341 h 794"/>
                <a:gd name="T24" fmla="*/ 227 w 453"/>
                <a:gd name="T25" fmla="*/ 341 h 794"/>
                <a:gd name="T26" fmla="*/ 227 w 453"/>
                <a:gd name="T27" fmla="*/ 454 h 794"/>
                <a:gd name="T28" fmla="*/ 340 w 453"/>
                <a:gd name="T29" fmla="*/ 454 h 794"/>
                <a:gd name="T30" fmla="*/ 340 w 453"/>
                <a:gd name="T31" fmla="*/ 681 h 794"/>
                <a:gd name="T32" fmla="*/ 227 w 453"/>
                <a:gd name="T33" fmla="*/ 681 h 794"/>
                <a:gd name="T34" fmla="*/ 227 w 453"/>
                <a:gd name="T35" fmla="*/ 794 h 794"/>
                <a:gd name="T36" fmla="*/ 113 w 453"/>
                <a:gd name="T37" fmla="*/ 794 h 794"/>
                <a:gd name="T38" fmla="*/ 113 w 453"/>
                <a:gd name="T39" fmla="*/ 681 h 794"/>
                <a:gd name="T40" fmla="*/ 0 w 453"/>
                <a:gd name="T41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794">
                  <a:moveTo>
                    <a:pt x="0" y="681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00A8D554-8606-4D4B-9A2B-87CBA6C93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898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113 w 453"/>
                <a:gd name="T3" fmla="*/ 0 h 340"/>
                <a:gd name="T4" fmla="*/ 113 w 453"/>
                <a:gd name="T5" fmla="*/ 113 h 340"/>
                <a:gd name="T6" fmla="*/ 0 w 453"/>
                <a:gd name="T7" fmla="*/ 113 h 340"/>
                <a:gd name="T8" fmla="*/ 0 w 453"/>
                <a:gd name="T9" fmla="*/ 340 h 340"/>
                <a:gd name="T10" fmla="*/ 113 w 453"/>
                <a:gd name="T11" fmla="*/ 340 h 340"/>
                <a:gd name="T12" fmla="*/ 113 w 453"/>
                <a:gd name="T13" fmla="*/ 227 h 340"/>
                <a:gd name="T14" fmla="*/ 227 w 453"/>
                <a:gd name="T15" fmla="*/ 227 h 340"/>
                <a:gd name="T16" fmla="*/ 227 w 453"/>
                <a:gd name="T17" fmla="*/ 113 h 340"/>
                <a:gd name="T18" fmla="*/ 453 w 453"/>
                <a:gd name="T19" fmla="*/ 113 h 340"/>
                <a:gd name="T20" fmla="*/ 453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47697B76-F1C2-4BA8-9C36-3D7BD669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331"/>
              <a:ext cx="793" cy="907"/>
            </a:xfrm>
            <a:custGeom>
              <a:avLst/>
              <a:gdLst>
                <a:gd name="T0" fmla="*/ 113 w 793"/>
                <a:gd name="T1" fmla="*/ 340 h 907"/>
                <a:gd name="T2" fmla="*/ 340 w 793"/>
                <a:gd name="T3" fmla="*/ 340 h 907"/>
                <a:gd name="T4" fmla="*/ 340 w 793"/>
                <a:gd name="T5" fmla="*/ 227 h 907"/>
                <a:gd name="T6" fmla="*/ 567 w 793"/>
                <a:gd name="T7" fmla="*/ 227 h 907"/>
                <a:gd name="T8" fmla="*/ 567 w 793"/>
                <a:gd name="T9" fmla="*/ 113 h 907"/>
                <a:gd name="T10" fmla="*/ 680 w 793"/>
                <a:gd name="T11" fmla="*/ 113 h 907"/>
                <a:gd name="T12" fmla="*/ 680 w 793"/>
                <a:gd name="T13" fmla="*/ 0 h 907"/>
                <a:gd name="T14" fmla="*/ 793 w 793"/>
                <a:gd name="T15" fmla="*/ 0 h 907"/>
                <a:gd name="T16" fmla="*/ 793 w 793"/>
                <a:gd name="T17" fmla="*/ 227 h 907"/>
                <a:gd name="T18" fmla="*/ 680 w 793"/>
                <a:gd name="T19" fmla="*/ 227 h 907"/>
                <a:gd name="T20" fmla="*/ 680 w 793"/>
                <a:gd name="T21" fmla="*/ 567 h 907"/>
                <a:gd name="T22" fmla="*/ 453 w 793"/>
                <a:gd name="T23" fmla="*/ 567 h 907"/>
                <a:gd name="T24" fmla="*/ 453 w 793"/>
                <a:gd name="T25" fmla="*/ 680 h 907"/>
                <a:gd name="T26" fmla="*/ 340 w 793"/>
                <a:gd name="T27" fmla="*/ 680 h 907"/>
                <a:gd name="T28" fmla="*/ 340 w 793"/>
                <a:gd name="T29" fmla="*/ 907 h 907"/>
                <a:gd name="T30" fmla="*/ 226 w 793"/>
                <a:gd name="T31" fmla="*/ 907 h 907"/>
                <a:gd name="T32" fmla="*/ 226 w 793"/>
                <a:gd name="T33" fmla="*/ 794 h 907"/>
                <a:gd name="T34" fmla="*/ 113 w 793"/>
                <a:gd name="T35" fmla="*/ 794 h 907"/>
                <a:gd name="T36" fmla="*/ 113 w 793"/>
                <a:gd name="T37" fmla="*/ 567 h 907"/>
                <a:gd name="T38" fmla="*/ 0 w 793"/>
                <a:gd name="T39" fmla="*/ 567 h 907"/>
                <a:gd name="T40" fmla="*/ 0 w 793"/>
                <a:gd name="T41" fmla="*/ 454 h 907"/>
                <a:gd name="T42" fmla="*/ 113 w 793"/>
                <a:gd name="T43" fmla="*/ 454 h 907"/>
                <a:gd name="T44" fmla="*/ 113 w 793"/>
                <a:gd name="T45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3" h="907">
                  <a:moveTo>
                    <a:pt x="113" y="340"/>
                  </a:move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F7789D92-7623-4088-BA56-E997EC1A4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537"/>
              <a:ext cx="1021" cy="794"/>
            </a:xfrm>
            <a:custGeom>
              <a:avLst/>
              <a:gdLst>
                <a:gd name="T0" fmla="*/ 227 w 1021"/>
                <a:gd name="T1" fmla="*/ 794 h 794"/>
                <a:gd name="T2" fmla="*/ 567 w 1021"/>
                <a:gd name="T3" fmla="*/ 794 h 794"/>
                <a:gd name="T4" fmla="*/ 567 w 1021"/>
                <a:gd name="T5" fmla="*/ 681 h 794"/>
                <a:gd name="T6" fmla="*/ 681 w 1021"/>
                <a:gd name="T7" fmla="*/ 681 h 794"/>
                <a:gd name="T8" fmla="*/ 681 w 1021"/>
                <a:gd name="T9" fmla="*/ 567 h 794"/>
                <a:gd name="T10" fmla="*/ 1021 w 1021"/>
                <a:gd name="T11" fmla="*/ 567 h 794"/>
                <a:gd name="T12" fmla="*/ 1021 w 1021"/>
                <a:gd name="T13" fmla="*/ 454 h 794"/>
                <a:gd name="T14" fmla="*/ 567 w 1021"/>
                <a:gd name="T15" fmla="*/ 454 h 794"/>
                <a:gd name="T16" fmla="*/ 567 w 1021"/>
                <a:gd name="T17" fmla="*/ 340 h 794"/>
                <a:gd name="T18" fmla="*/ 340 w 1021"/>
                <a:gd name="T19" fmla="*/ 340 h 794"/>
                <a:gd name="T20" fmla="*/ 340 w 1021"/>
                <a:gd name="T21" fmla="*/ 227 h 794"/>
                <a:gd name="T22" fmla="*/ 567 w 1021"/>
                <a:gd name="T23" fmla="*/ 227 h 794"/>
                <a:gd name="T24" fmla="*/ 567 w 1021"/>
                <a:gd name="T25" fmla="*/ 114 h 794"/>
                <a:gd name="T26" fmla="*/ 454 w 1021"/>
                <a:gd name="T27" fmla="*/ 114 h 794"/>
                <a:gd name="T28" fmla="*/ 454 w 1021"/>
                <a:gd name="T29" fmla="*/ 0 h 794"/>
                <a:gd name="T30" fmla="*/ 0 w 1021"/>
                <a:gd name="T31" fmla="*/ 0 h 794"/>
                <a:gd name="T32" fmla="*/ 0 w 1021"/>
                <a:gd name="T33" fmla="*/ 114 h 794"/>
                <a:gd name="T34" fmla="*/ 114 w 1021"/>
                <a:gd name="T35" fmla="*/ 114 h 794"/>
                <a:gd name="T36" fmla="*/ 114 w 1021"/>
                <a:gd name="T37" fmla="*/ 454 h 794"/>
                <a:gd name="T38" fmla="*/ 227 w 1021"/>
                <a:gd name="T39" fmla="*/ 454 h 794"/>
                <a:gd name="T40" fmla="*/ 227 w 1021"/>
                <a:gd name="T4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227" y="794"/>
                  </a:moveTo>
                  <a:lnTo>
                    <a:pt x="567" y="794"/>
                  </a:lnTo>
                  <a:lnTo>
                    <a:pt x="567" y="681"/>
                  </a:lnTo>
                  <a:lnTo>
                    <a:pt x="681" y="681"/>
                  </a:lnTo>
                  <a:lnTo>
                    <a:pt x="681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E55B0624-7905-4A1A-94F4-280DE4F60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651"/>
              <a:ext cx="794" cy="340"/>
            </a:xfrm>
            <a:custGeom>
              <a:avLst/>
              <a:gdLst>
                <a:gd name="T0" fmla="*/ 794 w 794"/>
                <a:gd name="T1" fmla="*/ 340 h 340"/>
                <a:gd name="T2" fmla="*/ 227 w 794"/>
                <a:gd name="T3" fmla="*/ 340 h 340"/>
                <a:gd name="T4" fmla="*/ 227 w 794"/>
                <a:gd name="T5" fmla="*/ 226 h 340"/>
                <a:gd name="T6" fmla="*/ 0 w 794"/>
                <a:gd name="T7" fmla="*/ 226 h 340"/>
                <a:gd name="T8" fmla="*/ 0 w 794"/>
                <a:gd name="T9" fmla="*/ 113 h 340"/>
                <a:gd name="T10" fmla="*/ 227 w 794"/>
                <a:gd name="T11" fmla="*/ 113 h 340"/>
                <a:gd name="T12" fmla="*/ 227 w 794"/>
                <a:gd name="T13" fmla="*/ 0 h 340"/>
                <a:gd name="T14" fmla="*/ 341 w 794"/>
                <a:gd name="T15" fmla="*/ 0 h 340"/>
                <a:gd name="T16" fmla="*/ 341 w 794"/>
                <a:gd name="T17" fmla="*/ 113 h 340"/>
                <a:gd name="T18" fmla="*/ 681 w 794"/>
                <a:gd name="T19" fmla="*/ 113 h 340"/>
                <a:gd name="T20" fmla="*/ 681 w 794"/>
                <a:gd name="T21" fmla="*/ 226 h 340"/>
                <a:gd name="T22" fmla="*/ 794 w 794"/>
                <a:gd name="T23" fmla="*/ 226 h 340"/>
                <a:gd name="T24" fmla="*/ 794 w 794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794" y="340"/>
                  </a:moveTo>
                  <a:lnTo>
                    <a:pt x="227" y="34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51CBBC15-D4E0-40D7-A90C-A79980C28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104"/>
              <a:ext cx="454" cy="454"/>
            </a:xfrm>
            <a:custGeom>
              <a:avLst/>
              <a:gdLst>
                <a:gd name="T0" fmla="*/ 340 w 454"/>
                <a:gd name="T1" fmla="*/ 340 h 454"/>
                <a:gd name="T2" fmla="*/ 454 w 454"/>
                <a:gd name="T3" fmla="*/ 340 h 454"/>
                <a:gd name="T4" fmla="*/ 454 w 454"/>
                <a:gd name="T5" fmla="*/ 114 h 454"/>
                <a:gd name="T6" fmla="*/ 340 w 454"/>
                <a:gd name="T7" fmla="*/ 114 h 454"/>
                <a:gd name="T8" fmla="*/ 340 w 454"/>
                <a:gd name="T9" fmla="*/ 0 h 454"/>
                <a:gd name="T10" fmla="*/ 114 w 454"/>
                <a:gd name="T11" fmla="*/ 0 h 454"/>
                <a:gd name="T12" fmla="*/ 114 w 454"/>
                <a:gd name="T13" fmla="*/ 114 h 454"/>
                <a:gd name="T14" fmla="*/ 0 w 454"/>
                <a:gd name="T15" fmla="*/ 114 h 454"/>
                <a:gd name="T16" fmla="*/ 0 w 454"/>
                <a:gd name="T17" fmla="*/ 340 h 454"/>
                <a:gd name="T18" fmla="*/ 0 w 454"/>
                <a:gd name="T19" fmla="*/ 454 h 454"/>
                <a:gd name="T20" fmla="*/ 114 w 454"/>
                <a:gd name="T21" fmla="*/ 454 h 454"/>
                <a:gd name="T22" fmla="*/ 114 w 454"/>
                <a:gd name="T23" fmla="*/ 340 h 454"/>
                <a:gd name="T24" fmla="*/ 227 w 454"/>
                <a:gd name="T25" fmla="*/ 340 h 454"/>
                <a:gd name="T26" fmla="*/ 227 w 454"/>
                <a:gd name="T27" fmla="*/ 227 h 454"/>
                <a:gd name="T28" fmla="*/ 340 w 454"/>
                <a:gd name="T29" fmla="*/ 227 h 454"/>
                <a:gd name="T30" fmla="*/ 340 w 454"/>
                <a:gd name="T31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454">
                  <a:moveTo>
                    <a:pt x="340" y="340"/>
                  </a:moveTo>
                  <a:lnTo>
                    <a:pt x="454" y="34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247C430F-FF8D-4DB1-8FEF-C9474D214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444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340 w 340"/>
                <a:gd name="T3" fmla="*/ 0 h 454"/>
                <a:gd name="T4" fmla="*/ 340 w 340"/>
                <a:gd name="T5" fmla="*/ 454 h 454"/>
                <a:gd name="T6" fmla="*/ 0 w 340"/>
                <a:gd name="T7" fmla="*/ 454 h 454"/>
                <a:gd name="T8" fmla="*/ 0 w 340"/>
                <a:gd name="T9" fmla="*/ 114 h 454"/>
                <a:gd name="T10" fmla="*/ 113 w 340"/>
                <a:gd name="T11" fmla="*/ 114 h 454"/>
                <a:gd name="T12" fmla="*/ 113 w 34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800ACCC3-FACF-4B51-BA03-ACECABE92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331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47">
              <a:extLst>
                <a:ext uri="{FF2B5EF4-FFF2-40B4-BE49-F238E27FC236}">
                  <a16:creationId xmlns:a16="http://schemas.microsoft.com/office/drawing/2014/main" id="{C089A409-B665-42D5-852C-348502B60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2218"/>
              <a:ext cx="907" cy="793"/>
            </a:xfrm>
            <a:custGeom>
              <a:avLst/>
              <a:gdLst>
                <a:gd name="T0" fmla="*/ 0 w 907"/>
                <a:gd name="T1" fmla="*/ 0 h 793"/>
                <a:gd name="T2" fmla="*/ 0 w 907"/>
                <a:gd name="T3" fmla="*/ 340 h 793"/>
                <a:gd name="T4" fmla="*/ 114 w 907"/>
                <a:gd name="T5" fmla="*/ 340 h 793"/>
                <a:gd name="T6" fmla="*/ 114 w 907"/>
                <a:gd name="T7" fmla="*/ 453 h 793"/>
                <a:gd name="T8" fmla="*/ 227 w 907"/>
                <a:gd name="T9" fmla="*/ 453 h 793"/>
                <a:gd name="T10" fmla="*/ 227 w 907"/>
                <a:gd name="T11" fmla="*/ 680 h 793"/>
                <a:gd name="T12" fmla="*/ 681 w 907"/>
                <a:gd name="T13" fmla="*/ 680 h 793"/>
                <a:gd name="T14" fmla="*/ 681 w 907"/>
                <a:gd name="T15" fmla="*/ 793 h 793"/>
                <a:gd name="T16" fmla="*/ 794 w 907"/>
                <a:gd name="T17" fmla="*/ 793 h 793"/>
                <a:gd name="T18" fmla="*/ 794 w 907"/>
                <a:gd name="T19" fmla="*/ 680 h 793"/>
                <a:gd name="T20" fmla="*/ 907 w 907"/>
                <a:gd name="T21" fmla="*/ 680 h 793"/>
                <a:gd name="T22" fmla="*/ 907 w 907"/>
                <a:gd name="T23" fmla="*/ 453 h 793"/>
                <a:gd name="T24" fmla="*/ 567 w 907"/>
                <a:gd name="T25" fmla="*/ 453 h 793"/>
                <a:gd name="T26" fmla="*/ 567 w 907"/>
                <a:gd name="T27" fmla="*/ 340 h 793"/>
                <a:gd name="T28" fmla="*/ 340 w 907"/>
                <a:gd name="T29" fmla="*/ 340 h 793"/>
                <a:gd name="T30" fmla="*/ 340 w 907"/>
                <a:gd name="T31" fmla="*/ 226 h 793"/>
                <a:gd name="T32" fmla="*/ 227 w 907"/>
                <a:gd name="T33" fmla="*/ 226 h 793"/>
                <a:gd name="T34" fmla="*/ 227 w 907"/>
                <a:gd name="T35" fmla="*/ 113 h 793"/>
                <a:gd name="T36" fmla="*/ 114 w 907"/>
                <a:gd name="T37" fmla="*/ 113 h 793"/>
                <a:gd name="T38" fmla="*/ 114 w 907"/>
                <a:gd name="T39" fmla="*/ 0 h 793"/>
                <a:gd name="T40" fmla="*/ 0 w 90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3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681" y="680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Freeform 48">
              <a:extLst>
                <a:ext uri="{FF2B5EF4-FFF2-40B4-BE49-F238E27FC236}">
                  <a16:creationId xmlns:a16="http://schemas.microsoft.com/office/drawing/2014/main" id="{FC39485B-2CC6-44EF-BEF3-55A5E9CAA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785"/>
              <a:ext cx="681" cy="793"/>
            </a:xfrm>
            <a:custGeom>
              <a:avLst/>
              <a:gdLst>
                <a:gd name="T0" fmla="*/ 227 w 681"/>
                <a:gd name="T1" fmla="*/ 0 h 793"/>
                <a:gd name="T2" fmla="*/ 227 w 681"/>
                <a:gd name="T3" fmla="*/ 226 h 793"/>
                <a:gd name="T4" fmla="*/ 0 w 681"/>
                <a:gd name="T5" fmla="*/ 226 h 793"/>
                <a:gd name="T6" fmla="*/ 0 w 681"/>
                <a:gd name="T7" fmla="*/ 340 h 793"/>
                <a:gd name="T8" fmla="*/ 227 w 681"/>
                <a:gd name="T9" fmla="*/ 340 h 793"/>
                <a:gd name="T10" fmla="*/ 227 w 681"/>
                <a:gd name="T11" fmla="*/ 567 h 793"/>
                <a:gd name="T12" fmla="*/ 341 w 681"/>
                <a:gd name="T13" fmla="*/ 567 h 793"/>
                <a:gd name="T14" fmla="*/ 341 w 681"/>
                <a:gd name="T15" fmla="*/ 680 h 793"/>
                <a:gd name="T16" fmla="*/ 454 w 681"/>
                <a:gd name="T17" fmla="*/ 680 h 793"/>
                <a:gd name="T18" fmla="*/ 454 w 681"/>
                <a:gd name="T19" fmla="*/ 793 h 793"/>
                <a:gd name="T20" fmla="*/ 567 w 681"/>
                <a:gd name="T21" fmla="*/ 793 h 793"/>
                <a:gd name="T22" fmla="*/ 567 w 681"/>
                <a:gd name="T23" fmla="*/ 680 h 793"/>
                <a:gd name="T24" fmla="*/ 681 w 681"/>
                <a:gd name="T25" fmla="*/ 680 h 793"/>
                <a:gd name="T26" fmla="*/ 681 w 681"/>
                <a:gd name="T27" fmla="*/ 567 h 793"/>
                <a:gd name="T28" fmla="*/ 567 w 681"/>
                <a:gd name="T29" fmla="*/ 567 h 793"/>
                <a:gd name="T30" fmla="*/ 567 w 681"/>
                <a:gd name="T31" fmla="*/ 340 h 793"/>
                <a:gd name="T32" fmla="*/ 454 w 681"/>
                <a:gd name="T33" fmla="*/ 340 h 793"/>
                <a:gd name="T34" fmla="*/ 454 w 681"/>
                <a:gd name="T35" fmla="*/ 226 h 793"/>
                <a:gd name="T36" fmla="*/ 341 w 681"/>
                <a:gd name="T37" fmla="*/ 226 h 793"/>
                <a:gd name="T38" fmla="*/ 341 w 681"/>
                <a:gd name="T39" fmla="*/ 0 h 793"/>
                <a:gd name="T40" fmla="*/ 227 w 681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793">
                  <a:moveTo>
                    <a:pt x="227" y="0"/>
                  </a:move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Freeform 49">
              <a:extLst>
                <a:ext uri="{FF2B5EF4-FFF2-40B4-BE49-F238E27FC236}">
                  <a16:creationId xmlns:a16="http://schemas.microsoft.com/office/drawing/2014/main" id="{902155BB-3841-4175-99AF-2ABEEF8E1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805"/>
              <a:ext cx="793" cy="567"/>
            </a:xfrm>
            <a:custGeom>
              <a:avLst/>
              <a:gdLst>
                <a:gd name="T0" fmla="*/ 113 w 793"/>
                <a:gd name="T1" fmla="*/ 0 h 567"/>
                <a:gd name="T2" fmla="*/ 340 w 793"/>
                <a:gd name="T3" fmla="*/ 0 h 567"/>
                <a:gd name="T4" fmla="*/ 340 w 793"/>
                <a:gd name="T5" fmla="*/ 114 h 567"/>
                <a:gd name="T6" fmla="*/ 453 w 793"/>
                <a:gd name="T7" fmla="*/ 114 h 567"/>
                <a:gd name="T8" fmla="*/ 453 w 793"/>
                <a:gd name="T9" fmla="*/ 227 h 567"/>
                <a:gd name="T10" fmla="*/ 680 w 793"/>
                <a:gd name="T11" fmla="*/ 227 h 567"/>
                <a:gd name="T12" fmla="*/ 680 w 793"/>
                <a:gd name="T13" fmla="*/ 340 h 567"/>
                <a:gd name="T14" fmla="*/ 793 w 793"/>
                <a:gd name="T15" fmla="*/ 340 h 567"/>
                <a:gd name="T16" fmla="*/ 793 w 793"/>
                <a:gd name="T17" fmla="*/ 454 h 567"/>
                <a:gd name="T18" fmla="*/ 680 w 793"/>
                <a:gd name="T19" fmla="*/ 454 h 567"/>
                <a:gd name="T20" fmla="*/ 680 w 793"/>
                <a:gd name="T21" fmla="*/ 567 h 567"/>
                <a:gd name="T22" fmla="*/ 567 w 793"/>
                <a:gd name="T23" fmla="*/ 567 h 567"/>
                <a:gd name="T24" fmla="*/ 567 w 793"/>
                <a:gd name="T25" fmla="*/ 454 h 567"/>
                <a:gd name="T26" fmla="*/ 340 w 793"/>
                <a:gd name="T27" fmla="*/ 454 h 567"/>
                <a:gd name="T28" fmla="*/ 340 w 793"/>
                <a:gd name="T29" fmla="*/ 340 h 567"/>
                <a:gd name="T30" fmla="*/ 0 w 793"/>
                <a:gd name="T31" fmla="*/ 340 h 567"/>
                <a:gd name="T32" fmla="*/ 0 w 793"/>
                <a:gd name="T33" fmla="*/ 227 h 567"/>
                <a:gd name="T34" fmla="*/ 113 w 793"/>
                <a:gd name="T35" fmla="*/ 227 h 567"/>
                <a:gd name="T36" fmla="*/ 113 w 793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567">
                  <a:moveTo>
                    <a:pt x="11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Freeform 50">
              <a:extLst>
                <a:ext uri="{FF2B5EF4-FFF2-40B4-BE49-F238E27FC236}">
                  <a16:creationId xmlns:a16="http://schemas.microsoft.com/office/drawing/2014/main" id="{F3710B07-D413-47C7-98ED-EB200745B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877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67 w 567"/>
                <a:gd name="T3" fmla="*/ 341 h 341"/>
                <a:gd name="T4" fmla="*/ 340 w 567"/>
                <a:gd name="T5" fmla="*/ 341 h 341"/>
                <a:gd name="T6" fmla="*/ 340 w 567"/>
                <a:gd name="T7" fmla="*/ 227 h 341"/>
                <a:gd name="T8" fmla="*/ 0 w 567"/>
                <a:gd name="T9" fmla="*/ 227 h 341"/>
                <a:gd name="T10" fmla="*/ 0 w 567"/>
                <a:gd name="T11" fmla="*/ 0 h 341"/>
                <a:gd name="T12" fmla="*/ 227 w 567"/>
                <a:gd name="T13" fmla="*/ 0 h 341"/>
                <a:gd name="T14" fmla="*/ 227 w 567"/>
                <a:gd name="T15" fmla="*/ 114 h 341"/>
                <a:gd name="T16" fmla="*/ 340 w 567"/>
                <a:gd name="T17" fmla="*/ 114 h 341"/>
                <a:gd name="T18" fmla="*/ 340 w 567"/>
                <a:gd name="T19" fmla="*/ 0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67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Freeform 51">
              <a:extLst>
                <a:ext uri="{FF2B5EF4-FFF2-40B4-BE49-F238E27FC236}">
                  <a16:creationId xmlns:a16="http://schemas.microsoft.com/office/drawing/2014/main" id="{09F157A2-C138-447B-8EA6-D3CBD6554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991"/>
              <a:ext cx="908" cy="680"/>
            </a:xfrm>
            <a:custGeom>
              <a:avLst/>
              <a:gdLst>
                <a:gd name="T0" fmla="*/ 908 w 908"/>
                <a:gd name="T1" fmla="*/ 680 h 680"/>
                <a:gd name="T2" fmla="*/ 908 w 908"/>
                <a:gd name="T3" fmla="*/ 453 h 680"/>
                <a:gd name="T4" fmla="*/ 794 w 908"/>
                <a:gd name="T5" fmla="*/ 453 h 680"/>
                <a:gd name="T6" fmla="*/ 794 w 908"/>
                <a:gd name="T7" fmla="*/ 113 h 680"/>
                <a:gd name="T8" fmla="*/ 454 w 908"/>
                <a:gd name="T9" fmla="*/ 113 h 680"/>
                <a:gd name="T10" fmla="*/ 454 w 908"/>
                <a:gd name="T11" fmla="*/ 0 h 680"/>
                <a:gd name="T12" fmla="*/ 114 w 908"/>
                <a:gd name="T13" fmla="*/ 0 h 680"/>
                <a:gd name="T14" fmla="*/ 114 w 908"/>
                <a:gd name="T15" fmla="*/ 113 h 680"/>
                <a:gd name="T16" fmla="*/ 0 w 908"/>
                <a:gd name="T17" fmla="*/ 113 h 680"/>
                <a:gd name="T18" fmla="*/ 0 w 908"/>
                <a:gd name="T19" fmla="*/ 227 h 680"/>
                <a:gd name="T20" fmla="*/ 114 w 908"/>
                <a:gd name="T21" fmla="*/ 227 h 680"/>
                <a:gd name="T22" fmla="*/ 114 w 908"/>
                <a:gd name="T23" fmla="*/ 453 h 680"/>
                <a:gd name="T24" fmla="*/ 227 w 908"/>
                <a:gd name="T25" fmla="*/ 453 h 680"/>
                <a:gd name="T26" fmla="*/ 227 w 908"/>
                <a:gd name="T27" fmla="*/ 567 h 680"/>
                <a:gd name="T28" fmla="*/ 341 w 908"/>
                <a:gd name="T29" fmla="*/ 567 h 680"/>
                <a:gd name="T30" fmla="*/ 341 w 908"/>
                <a:gd name="T31" fmla="*/ 680 h 680"/>
                <a:gd name="T32" fmla="*/ 567 w 908"/>
                <a:gd name="T33" fmla="*/ 680 h 680"/>
                <a:gd name="T34" fmla="*/ 567 w 908"/>
                <a:gd name="T35" fmla="*/ 567 h 680"/>
                <a:gd name="T36" fmla="*/ 681 w 908"/>
                <a:gd name="T37" fmla="*/ 567 h 680"/>
                <a:gd name="T38" fmla="*/ 681 w 908"/>
                <a:gd name="T39" fmla="*/ 680 h 680"/>
                <a:gd name="T40" fmla="*/ 908 w 908"/>
                <a:gd name="T4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680">
                  <a:moveTo>
                    <a:pt x="908" y="680"/>
                  </a:moveTo>
                  <a:lnTo>
                    <a:pt x="908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908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Freeform 52">
              <a:extLst>
                <a:ext uri="{FF2B5EF4-FFF2-40B4-BE49-F238E27FC236}">
                  <a16:creationId xmlns:a16="http://schemas.microsoft.com/office/drawing/2014/main" id="{D95082CB-F197-48B3-B6AE-AFDDC57CC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898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340 w 340"/>
                <a:gd name="T3" fmla="*/ 0 h 454"/>
                <a:gd name="T4" fmla="*/ 340 w 340"/>
                <a:gd name="T5" fmla="*/ 454 h 454"/>
                <a:gd name="T6" fmla="*/ 227 w 340"/>
                <a:gd name="T7" fmla="*/ 454 h 454"/>
                <a:gd name="T8" fmla="*/ 227 w 340"/>
                <a:gd name="T9" fmla="*/ 340 h 454"/>
                <a:gd name="T10" fmla="*/ 114 w 340"/>
                <a:gd name="T11" fmla="*/ 340 h 454"/>
                <a:gd name="T12" fmla="*/ 114 w 340"/>
                <a:gd name="T13" fmla="*/ 227 h 454"/>
                <a:gd name="T14" fmla="*/ 0 w 340"/>
                <a:gd name="T15" fmla="*/ 227 h 454"/>
                <a:gd name="T16" fmla="*/ 0 w 340"/>
                <a:gd name="T17" fmla="*/ 113 h 454"/>
                <a:gd name="T18" fmla="*/ 0 w 340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730EFEA6-2AC5-4842-B48E-19482A73A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558"/>
              <a:ext cx="794" cy="794"/>
            </a:xfrm>
            <a:custGeom>
              <a:avLst/>
              <a:gdLst>
                <a:gd name="T0" fmla="*/ 567 w 794"/>
                <a:gd name="T1" fmla="*/ 113 h 794"/>
                <a:gd name="T2" fmla="*/ 567 w 794"/>
                <a:gd name="T3" fmla="*/ 340 h 794"/>
                <a:gd name="T4" fmla="*/ 794 w 794"/>
                <a:gd name="T5" fmla="*/ 340 h 794"/>
                <a:gd name="T6" fmla="*/ 794 w 794"/>
                <a:gd name="T7" fmla="*/ 453 h 794"/>
                <a:gd name="T8" fmla="*/ 681 w 794"/>
                <a:gd name="T9" fmla="*/ 453 h 794"/>
                <a:gd name="T10" fmla="*/ 681 w 794"/>
                <a:gd name="T11" fmla="*/ 567 h 794"/>
                <a:gd name="T12" fmla="*/ 567 w 794"/>
                <a:gd name="T13" fmla="*/ 567 h 794"/>
                <a:gd name="T14" fmla="*/ 567 w 794"/>
                <a:gd name="T15" fmla="*/ 794 h 794"/>
                <a:gd name="T16" fmla="*/ 454 w 794"/>
                <a:gd name="T17" fmla="*/ 794 h 794"/>
                <a:gd name="T18" fmla="*/ 454 w 794"/>
                <a:gd name="T19" fmla="*/ 680 h 794"/>
                <a:gd name="T20" fmla="*/ 340 w 794"/>
                <a:gd name="T21" fmla="*/ 680 h 794"/>
                <a:gd name="T22" fmla="*/ 340 w 794"/>
                <a:gd name="T23" fmla="*/ 340 h 794"/>
                <a:gd name="T24" fmla="*/ 0 w 794"/>
                <a:gd name="T25" fmla="*/ 340 h 794"/>
                <a:gd name="T26" fmla="*/ 0 w 794"/>
                <a:gd name="T27" fmla="*/ 0 h 794"/>
                <a:gd name="T28" fmla="*/ 114 w 794"/>
                <a:gd name="T29" fmla="*/ 0 h 794"/>
                <a:gd name="T30" fmla="*/ 114 w 794"/>
                <a:gd name="T31" fmla="*/ 113 h 794"/>
                <a:gd name="T32" fmla="*/ 340 w 794"/>
                <a:gd name="T33" fmla="*/ 113 h 794"/>
                <a:gd name="T34" fmla="*/ 340 w 794"/>
                <a:gd name="T35" fmla="*/ 0 h 794"/>
                <a:gd name="T36" fmla="*/ 454 w 794"/>
                <a:gd name="T37" fmla="*/ 0 h 794"/>
                <a:gd name="T38" fmla="*/ 454 w 794"/>
                <a:gd name="T39" fmla="*/ 113 h 794"/>
                <a:gd name="T40" fmla="*/ 567 w 794"/>
                <a:gd name="T41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794">
                  <a:moveTo>
                    <a:pt x="567" y="113"/>
                  </a:moveTo>
                  <a:lnTo>
                    <a:pt x="56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Freeform 54">
              <a:extLst>
                <a:ext uri="{FF2B5EF4-FFF2-40B4-BE49-F238E27FC236}">
                  <a16:creationId xmlns:a16="http://schemas.microsoft.com/office/drawing/2014/main" id="{25A09329-A727-4CB9-AD59-8E2B18D28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55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113 h 340"/>
                <a:gd name="T8" fmla="*/ 114 w 227"/>
                <a:gd name="T9" fmla="*/ 113 h 340"/>
                <a:gd name="T10" fmla="*/ 114 w 227"/>
                <a:gd name="T11" fmla="*/ 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Freeform 55">
              <a:extLst>
                <a:ext uri="{FF2B5EF4-FFF2-40B4-BE49-F238E27FC236}">
                  <a16:creationId xmlns:a16="http://schemas.microsoft.com/office/drawing/2014/main" id="{9F58420F-4A77-4BE9-97AD-1D46EEF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898"/>
              <a:ext cx="567" cy="794"/>
            </a:xfrm>
            <a:custGeom>
              <a:avLst/>
              <a:gdLst>
                <a:gd name="T0" fmla="*/ 227 w 567"/>
                <a:gd name="T1" fmla="*/ 0 h 794"/>
                <a:gd name="T2" fmla="*/ 340 w 567"/>
                <a:gd name="T3" fmla="*/ 0 h 794"/>
                <a:gd name="T4" fmla="*/ 340 w 567"/>
                <a:gd name="T5" fmla="*/ 113 h 794"/>
                <a:gd name="T6" fmla="*/ 567 w 567"/>
                <a:gd name="T7" fmla="*/ 113 h 794"/>
                <a:gd name="T8" fmla="*/ 567 w 567"/>
                <a:gd name="T9" fmla="*/ 340 h 794"/>
                <a:gd name="T10" fmla="*/ 340 w 567"/>
                <a:gd name="T11" fmla="*/ 340 h 794"/>
                <a:gd name="T12" fmla="*/ 340 w 567"/>
                <a:gd name="T13" fmla="*/ 794 h 794"/>
                <a:gd name="T14" fmla="*/ 114 w 567"/>
                <a:gd name="T15" fmla="*/ 794 h 794"/>
                <a:gd name="T16" fmla="*/ 114 w 567"/>
                <a:gd name="T17" fmla="*/ 454 h 794"/>
                <a:gd name="T18" fmla="*/ 0 w 567"/>
                <a:gd name="T19" fmla="*/ 454 h 794"/>
                <a:gd name="T20" fmla="*/ 0 w 567"/>
                <a:gd name="T21" fmla="*/ 227 h 794"/>
                <a:gd name="T22" fmla="*/ 114 w 567"/>
                <a:gd name="T23" fmla="*/ 227 h 794"/>
                <a:gd name="T24" fmla="*/ 114 w 567"/>
                <a:gd name="T25" fmla="*/ 113 h 794"/>
                <a:gd name="T26" fmla="*/ 227 w 567"/>
                <a:gd name="T27" fmla="*/ 113 h 794"/>
                <a:gd name="T28" fmla="*/ 227 w 56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22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ED98BDDC-18AB-43A2-B5BF-C6D28E95C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465"/>
              <a:ext cx="680" cy="567"/>
            </a:xfrm>
            <a:custGeom>
              <a:avLst/>
              <a:gdLst>
                <a:gd name="T0" fmla="*/ 113 w 680"/>
                <a:gd name="T1" fmla="*/ 0 h 567"/>
                <a:gd name="T2" fmla="*/ 454 w 680"/>
                <a:gd name="T3" fmla="*/ 0 h 567"/>
                <a:gd name="T4" fmla="*/ 454 w 680"/>
                <a:gd name="T5" fmla="*/ 113 h 567"/>
                <a:gd name="T6" fmla="*/ 680 w 680"/>
                <a:gd name="T7" fmla="*/ 113 h 567"/>
                <a:gd name="T8" fmla="*/ 680 w 680"/>
                <a:gd name="T9" fmla="*/ 454 h 567"/>
                <a:gd name="T10" fmla="*/ 454 w 680"/>
                <a:gd name="T11" fmla="*/ 454 h 567"/>
                <a:gd name="T12" fmla="*/ 454 w 680"/>
                <a:gd name="T13" fmla="*/ 567 h 567"/>
                <a:gd name="T14" fmla="*/ 340 w 680"/>
                <a:gd name="T15" fmla="*/ 567 h 567"/>
                <a:gd name="T16" fmla="*/ 340 w 680"/>
                <a:gd name="T17" fmla="*/ 454 h 567"/>
                <a:gd name="T18" fmla="*/ 227 w 680"/>
                <a:gd name="T19" fmla="*/ 454 h 567"/>
                <a:gd name="T20" fmla="*/ 227 w 680"/>
                <a:gd name="T21" fmla="*/ 340 h 567"/>
                <a:gd name="T22" fmla="*/ 0 w 680"/>
                <a:gd name="T23" fmla="*/ 340 h 567"/>
                <a:gd name="T24" fmla="*/ 0 w 680"/>
                <a:gd name="T25" fmla="*/ 227 h 567"/>
                <a:gd name="T26" fmla="*/ 113 w 680"/>
                <a:gd name="T27" fmla="*/ 227 h 567"/>
                <a:gd name="T28" fmla="*/ 113 w 680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113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Freeform 57">
              <a:extLst>
                <a:ext uri="{FF2B5EF4-FFF2-40B4-BE49-F238E27FC236}">
                  <a16:creationId xmlns:a16="http://schemas.microsoft.com/office/drawing/2014/main" id="{439BDE33-9654-46B0-84E0-EEF7DCC68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011"/>
              <a:ext cx="1021" cy="794"/>
            </a:xfrm>
            <a:custGeom>
              <a:avLst/>
              <a:gdLst>
                <a:gd name="T0" fmla="*/ 227 w 1021"/>
                <a:gd name="T1" fmla="*/ 0 h 794"/>
                <a:gd name="T2" fmla="*/ 454 w 1021"/>
                <a:gd name="T3" fmla="*/ 0 h 794"/>
                <a:gd name="T4" fmla="*/ 454 w 1021"/>
                <a:gd name="T5" fmla="*/ 114 h 794"/>
                <a:gd name="T6" fmla="*/ 794 w 1021"/>
                <a:gd name="T7" fmla="*/ 114 h 794"/>
                <a:gd name="T8" fmla="*/ 794 w 1021"/>
                <a:gd name="T9" fmla="*/ 341 h 794"/>
                <a:gd name="T10" fmla="*/ 908 w 1021"/>
                <a:gd name="T11" fmla="*/ 341 h 794"/>
                <a:gd name="T12" fmla="*/ 908 w 1021"/>
                <a:gd name="T13" fmla="*/ 454 h 794"/>
                <a:gd name="T14" fmla="*/ 1021 w 1021"/>
                <a:gd name="T15" fmla="*/ 454 h 794"/>
                <a:gd name="T16" fmla="*/ 1021 w 1021"/>
                <a:gd name="T17" fmla="*/ 681 h 794"/>
                <a:gd name="T18" fmla="*/ 908 w 1021"/>
                <a:gd name="T19" fmla="*/ 681 h 794"/>
                <a:gd name="T20" fmla="*/ 908 w 1021"/>
                <a:gd name="T21" fmla="*/ 794 h 794"/>
                <a:gd name="T22" fmla="*/ 681 w 1021"/>
                <a:gd name="T23" fmla="*/ 794 h 794"/>
                <a:gd name="T24" fmla="*/ 681 w 1021"/>
                <a:gd name="T25" fmla="*/ 681 h 794"/>
                <a:gd name="T26" fmla="*/ 567 w 1021"/>
                <a:gd name="T27" fmla="*/ 681 h 794"/>
                <a:gd name="T28" fmla="*/ 567 w 1021"/>
                <a:gd name="T29" fmla="*/ 567 h 794"/>
                <a:gd name="T30" fmla="*/ 341 w 1021"/>
                <a:gd name="T31" fmla="*/ 567 h 794"/>
                <a:gd name="T32" fmla="*/ 341 w 1021"/>
                <a:gd name="T33" fmla="*/ 454 h 794"/>
                <a:gd name="T34" fmla="*/ 0 w 1021"/>
                <a:gd name="T35" fmla="*/ 454 h 794"/>
                <a:gd name="T36" fmla="*/ 0 w 1021"/>
                <a:gd name="T37" fmla="*/ 227 h 794"/>
                <a:gd name="T38" fmla="*/ 227 w 1021"/>
                <a:gd name="T39" fmla="*/ 227 h 794"/>
                <a:gd name="T40" fmla="*/ 227 w 102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794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Freeform 58">
              <a:extLst>
                <a:ext uri="{FF2B5EF4-FFF2-40B4-BE49-F238E27FC236}">
                  <a16:creationId xmlns:a16="http://schemas.microsoft.com/office/drawing/2014/main" id="{01943AA1-C43E-4112-A24B-E55CA3AFE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567" cy="680"/>
            </a:xfrm>
            <a:custGeom>
              <a:avLst/>
              <a:gdLst>
                <a:gd name="T0" fmla="*/ 114 w 567"/>
                <a:gd name="T1" fmla="*/ 680 h 680"/>
                <a:gd name="T2" fmla="*/ 114 w 567"/>
                <a:gd name="T3" fmla="*/ 454 h 680"/>
                <a:gd name="T4" fmla="*/ 0 w 567"/>
                <a:gd name="T5" fmla="*/ 454 h 680"/>
                <a:gd name="T6" fmla="*/ 0 w 567"/>
                <a:gd name="T7" fmla="*/ 0 h 680"/>
                <a:gd name="T8" fmla="*/ 341 w 567"/>
                <a:gd name="T9" fmla="*/ 0 h 680"/>
                <a:gd name="T10" fmla="*/ 341 w 567"/>
                <a:gd name="T11" fmla="*/ 113 h 680"/>
                <a:gd name="T12" fmla="*/ 567 w 567"/>
                <a:gd name="T13" fmla="*/ 113 h 680"/>
                <a:gd name="T14" fmla="*/ 567 w 567"/>
                <a:gd name="T15" fmla="*/ 227 h 680"/>
                <a:gd name="T16" fmla="*/ 341 w 567"/>
                <a:gd name="T17" fmla="*/ 227 h 680"/>
                <a:gd name="T18" fmla="*/ 341 w 567"/>
                <a:gd name="T19" fmla="*/ 454 h 680"/>
                <a:gd name="T20" fmla="*/ 227 w 567"/>
                <a:gd name="T21" fmla="*/ 454 h 680"/>
                <a:gd name="T22" fmla="*/ 227 w 567"/>
                <a:gd name="T23" fmla="*/ 680 h 680"/>
                <a:gd name="T24" fmla="*/ 114 w 567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680">
                  <a:moveTo>
                    <a:pt x="114" y="680"/>
                  </a:move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680"/>
                  </a:lnTo>
                  <a:lnTo>
                    <a:pt x="11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B783FBD3-4C51-4692-A9EF-9882FBA4D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1651"/>
              <a:ext cx="226" cy="340"/>
            </a:xfrm>
            <a:custGeom>
              <a:avLst/>
              <a:gdLst>
                <a:gd name="T0" fmla="*/ 0 w 226"/>
                <a:gd name="T1" fmla="*/ 0 h 340"/>
                <a:gd name="T2" fmla="*/ 226 w 226"/>
                <a:gd name="T3" fmla="*/ 0 h 340"/>
                <a:gd name="T4" fmla="*/ 226 w 226"/>
                <a:gd name="T5" fmla="*/ 340 h 340"/>
                <a:gd name="T6" fmla="*/ 0 w 226"/>
                <a:gd name="T7" fmla="*/ 340 h 340"/>
                <a:gd name="T8" fmla="*/ 0 w 226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0">
                  <a:moveTo>
                    <a:pt x="0" y="0"/>
                  </a:moveTo>
                  <a:lnTo>
                    <a:pt x="226" y="0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Freeform 60">
              <a:extLst>
                <a:ext uri="{FF2B5EF4-FFF2-40B4-BE49-F238E27FC236}">
                  <a16:creationId xmlns:a16="http://schemas.microsoft.com/office/drawing/2014/main" id="{3E775CF9-2449-4B24-BBD0-6442B48A7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020"/>
            </a:xfrm>
            <a:custGeom>
              <a:avLst/>
              <a:gdLst>
                <a:gd name="T0" fmla="*/ 227 w 1134"/>
                <a:gd name="T1" fmla="*/ 226 h 1020"/>
                <a:gd name="T2" fmla="*/ 454 w 1134"/>
                <a:gd name="T3" fmla="*/ 226 h 1020"/>
                <a:gd name="T4" fmla="*/ 454 w 1134"/>
                <a:gd name="T5" fmla="*/ 0 h 1020"/>
                <a:gd name="T6" fmla="*/ 681 w 1134"/>
                <a:gd name="T7" fmla="*/ 0 h 1020"/>
                <a:gd name="T8" fmla="*/ 681 w 1134"/>
                <a:gd name="T9" fmla="*/ 340 h 1020"/>
                <a:gd name="T10" fmla="*/ 907 w 1134"/>
                <a:gd name="T11" fmla="*/ 340 h 1020"/>
                <a:gd name="T12" fmla="*/ 907 w 1134"/>
                <a:gd name="T13" fmla="*/ 226 h 1020"/>
                <a:gd name="T14" fmla="*/ 1021 w 1134"/>
                <a:gd name="T15" fmla="*/ 226 h 1020"/>
                <a:gd name="T16" fmla="*/ 1021 w 1134"/>
                <a:gd name="T17" fmla="*/ 340 h 1020"/>
                <a:gd name="T18" fmla="*/ 1134 w 1134"/>
                <a:gd name="T19" fmla="*/ 340 h 1020"/>
                <a:gd name="T20" fmla="*/ 1134 w 1134"/>
                <a:gd name="T21" fmla="*/ 453 h 1020"/>
                <a:gd name="T22" fmla="*/ 1021 w 1134"/>
                <a:gd name="T23" fmla="*/ 453 h 1020"/>
                <a:gd name="T24" fmla="*/ 1021 w 1134"/>
                <a:gd name="T25" fmla="*/ 680 h 1020"/>
                <a:gd name="T26" fmla="*/ 907 w 1134"/>
                <a:gd name="T27" fmla="*/ 680 h 1020"/>
                <a:gd name="T28" fmla="*/ 907 w 1134"/>
                <a:gd name="T29" fmla="*/ 793 h 1020"/>
                <a:gd name="T30" fmla="*/ 794 w 1134"/>
                <a:gd name="T31" fmla="*/ 793 h 1020"/>
                <a:gd name="T32" fmla="*/ 794 w 1134"/>
                <a:gd name="T33" fmla="*/ 1020 h 1020"/>
                <a:gd name="T34" fmla="*/ 567 w 1134"/>
                <a:gd name="T35" fmla="*/ 1020 h 1020"/>
                <a:gd name="T36" fmla="*/ 567 w 1134"/>
                <a:gd name="T37" fmla="*/ 907 h 1020"/>
                <a:gd name="T38" fmla="*/ 454 w 1134"/>
                <a:gd name="T39" fmla="*/ 907 h 1020"/>
                <a:gd name="T40" fmla="*/ 454 w 1134"/>
                <a:gd name="T41" fmla="*/ 793 h 1020"/>
                <a:gd name="T42" fmla="*/ 340 w 1134"/>
                <a:gd name="T43" fmla="*/ 793 h 1020"/>
                <a:gd name="T44" fmla="*/ 340 w 1134"/>
                <a:gd name="T45" fmla="*/ 1020 h 1020"/>
                <a:gd name="T46" fmla="*/ 227 w 1134"/>
                <a:gd name="T47" fmla="*/ 1020 h 1020"/>
                <a:gd name="T48" fmla="*/ 227 w 1134"/>
                <a:gd name="T49" fmla="*/ 907 h 1020"/>
                <a:gd name="T50" fmla="*/ 114 w 1134"/>
                <a:gd name="T51" fmla="*/ 907 h 1020"/>
                <a:gd name="T52" fmla="*/ 114 w 1134"/>
                <a:gd name="T53" fmla="*/ 793 h 1020"/>
                <a:gd name="T54" fmla="*/ 0 w 1134"/>
                <a:gd name="T55" fmla="*/ 793 h 1020"/>
                <a:gd name="T56" fmla="*/ 0 w 1134"/>
                <a:gd name="T57" fmla="*/ 567 h 1020"/>
                <a:gd name="T58" fmla="*/ 227 w 1134"/>
                <a:gd name="T59" fmla="*/ 567 h 1020"/>
                <a:gd name="T60" fmla="*/ 227 w 1134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020">
                  <a:moveTo>
                    <a:pt x="227" y="226"/>
                  </a:moveTo>
                  <a:lnTo>
                    <a:pt x="454" y="226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340" y="793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9" name="Freeform 61">
              <a:extLst>
                <a:ext uri="{FF2B5EF4-FFF2-40B4-BE49-F238E27FC236}">
                  <a16:creationId xmlns:a16="http://schemas.microsoft.com/office/drawing/2014/main" id="{C9505209-0F37-4D7E-B8E9-7DDEFF5A1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558"/>
              <a:ext cx="567" cy="794"/>
            </a:xfrm>
            <a:custGeom>
              <a:avLst/>
              <a:gdLst>
                <a:gd name="T0" fmla="*/ 453 w 567"/>
                <a:gd name="T1" fmla="*/ 794 h 794"/>
                <a:gd name="T2" fmla="*/ 226 w 567"/>
                <a:gd name="T3" fmla="*/ 794 h 794"/>
                <a:gd name="T4" fmla="*/ 226 w 567"/>
                <a:gd name="T5" fmla="*/ 567 h 794"/>
                <a:gd name="T6" fmla="*/ 113 w 567"/>
                <a:gd name="T7" fmla="*/ 567 h 794"/>
                <a:gd name="T8" fmla="*/ 113 w 567"/>
                <a:gd name="T9" fmla="*/ 453 h 794"/>
                <a:gd name="T10" fmla="*/ 0 w 567"/>
                <a:gd name="T11" fmla="*/ 453 h 794"/>
                <a:gd name="T12" fmla="*/ 0 w 567"/>
                <a:gd name="T13" fmla="*/ 0 h 794"/>
                <a:gd name="T14" fmla="*/ 340 w 567"/>
                <a:gd name="T15" fmla="*/ 0 h 794"/>
                <a:gd name="T16" fmla="*/ 340 w 567"/>
                <a:gd name="T17" fmla="*/ 113 h 794"/>
                <a:gd name="T18" fmla="*/ 567 w 567"/>
                <a:gd name="T19" fmla="*/ 113 h 794"/>
                <a:gd name="T20" fmla="*/ 567 w 567"/>
                <a:gd name="T21" fmla="*/ 227 h 794"/>
                <a:gd name="T22" fmla="*/ 453 w 567"/>
                <a:gd name="T23" fmla="*/ 227 h 794"/>
                <a:gd name="T24" fmla="*/ 453 w 567"/>
                <a:gd name="T25" fmla="*/ 340 h 794"/>
                <a:gd name="T26" fmla="*/ 567 w 567"/>
                <a:gd name="T27" fmla="*/ 340 h 794"/>
                <a:gd name="T28" fmla="*/ 567 w 567"/>
                <a:gd name="T29" fmla="*/ 680 h 794"/>
                <a:gd name="T30" fmla="*/ 453 w 567"/>
                <a:gd name="T31" fmla="*/ 680 h 794"/>
                <a:gd name="T32" fmla="*/ 453 w 567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794">
                  <a:moveTo>
                    <a:pt x="453" y="794"/>
                  </a:moveTo>
                  <a:lnTo>
                    <a:pt x="226" y="79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Freeform 62">
              <a:extLst>
                <a:ext uri="{FF2B5EF4-FFF2-40B4-BE49-F238E27FC236}">
                  <a16:creationId xmlns:a16="http://schemas.microsoft.com/office/drawing/2014/main" id="{F5B4C516-CF72-446D-8220-D1EF03CA9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444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227 h 567"/>
                <a:gd name="T4" fmla="*/ 0 w 454"/>
                <a:gd name="T5" fmla="*/ 227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454 w 454"/>
                <a:gd name="T13" fmla="*/ 567 h 567"/>
                <a:gd name="T14" fmla="*/ 454 w 454"/>
                <a:gd name="T15" fmla="*/ 341 h 567"/>
                <a:gd name="T16" fmla="*/ 340 w 454"/>
                <a:gd name="T17" fmla="*/ 341 h 567"/>
                <a:gd name="T18" fmla="*/ 340 w 454"/>
                <a:gd name="T19" fmla="*/ 114 h 567"/>
                <a:gd name="T20" fmla="*/ 227 w 454"/>
                <a:gd name="T21" fmla="*/ 114 h 567"/>
                <a:gd name="T22" fmla="*/ 227 w 454"/>
                <a:gd name="T23" fmla="*/ 0 h 567"/>
                <a:gd name="T24" fmla="*/ 113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1" name="Freeform 63">
              <a:extLst>
                <a:ext uri="{FF2B5EF4-FFF2-40B4-BE49-F238E27FC236}">
                  <a16:creationId xmlns:a16="http://schemas.microsoft.com/office/drawing/2014/main" id="{4F4E2558-E5B2-4D59-9459-3FA01703E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454" cy="681"/>
            </a:xfrm>
            <a:custGeom>
              <a:avLst/>
              <a:gdLst>
                <a:gd name="T0" fmla="*/ 340 w 454"/>
                <a:gd name="T1" fmla="*/ 0 h 681"/>
                <a:gd name="T2" fmla="*/ 340 w 454"/>
                <a:gd name="T3" fmla="*/ 341 h 681"/>
                <a:gd name="T4" fmla="*/ 454 w 454"/>
                <a:gd name="T5" fmla="*/ 341 h 681"/>
                <a:gd name="T6" fmla="*/ 454 w 454"/>
                <a:gd name="T7" fmla="*/ 567 h 681"/>
                <a:gd name="T8" fmla="*/ 340 w 454"/>
                <a:gd name="T9" fmla="*/ 567 h 681"/>
                <a:gd name="T10" fmla="*/ 340 w 454"/>
                <a:gd name="T11" fmla="*/ 681 h 681"/>
                <a:gd name="T12" fmla="*/ 227 w 454"/>
                <a:gd name="T13" fmla="*/ 681 h 681"/>
                <a:gd name="T14" fmla="*/ 227 w 454"/>
                <a:gd name="T15" fmla="*/ 567 h 681"/>
                <a:gd name="T16" fmla="*/ 114 w 454"/>
                <a:gd name="T17" fmla="*/ 567 h 681"/>
                <a:gd name="T18" fmla="*/ 114 w 454"/>
                <a:gd name="T19" fmla="*/ 341 h 681"/>
                <a:gd name="T20" fmla="*/ 0 w 454"/>
                <a:gd name="T21" fmla="*/ 341 h 681"/>
                <a:gd name="T22" fmla="*/ 0 w 454"/>
                <a:gd name="T23" fmla="*/ 227 h 681"/>
                <a:gd name="T24" fmla="*/ 227 w 454"/>
                <a:gd name="T25" fmla="*/ 227 h 681"/>
                <a:gd name="T26" fmla="*/ 227 w 454"/>
                <a:gd name="T27" fmla="*/ 0 h 681"/>
                <a:gd name="T28" fmla="*/ 340 w 454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681">
                  <a:moveTo>
                    <a:pt x="340" y="0"/>
                  </a:moveTo>
                  <a:lnTo>
                    <a:pt x="340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2" name="Freeform 64">
              <a:extLst>
                <a:ext uri="{FF2B5EF4-FFF2-40B4-BE49-F238E27FC236}">
                  <a16:creationId xmlns:a16="http://schemas.microsoft.com/office/drawing/2014/main" id="{59A824CD-19FA-44E8-A723-873716239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91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113 h 567"/>
                <a:gd name="T4" fmla="*/ 0 w 454"/>
                <a:gd name="T5" fmla="*/ 113 h 567"/>
                <a:gd name="T6" fmla="*/ 0 w 454"/>
                <a:gd name="T7" fmla="*/ 453 h 567"/>
                <a:gd name="T8" fmla="*/ 113 w 454"/>
                <a:gd name="T9" fmla="*/ 453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453 h 567"/>
                <a:gd name="T16" fmla="*/ 340 w 454"/>
                <a:gd name="T17" fmla="*/ 453 h 567"/>
                <a:gd name="T18" fmla="*/ 340 w 454"/>
                <a:gd name="T19" fmla="*/ 227 h 567"/>
                <a:gd name="T20" fmla="*/ 454 w 454"/>
                <a:gd name="T21" fmla="*/ 227 h 567"/>
                <a:gd name="T22" fmla="*/ 454 w 454"/>
                <a:gd name="T23" fmla="*/ 113 h 567"/>
                <a:gd name="T24" fmla="*/ 340 w 454"/>
                <a:gd name="T25" fmla="*/ 113 h 567"/>
                <a:gd name="T26" fmla="*/ 340 w 454"/>
                <a:gd name="T27" fmla="*/ 0 h 567"/>
                <a:gd name="T28" fmla="*/ 113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3" name="Freeform 65">
              <a:extLst>
                <a:ext uri="{FF2B5EF4-FFF2-40B4-BE49-F238E27FC236}">
                  <a16:creationId xmlns:a16="http://schemas.microsoft.com/office/drawing/2014/main" id="{AB26BDBD-65EA-4142-8E2D-200F3AA5F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1"/>
              <a:ext cx="907" cy="794"/>
            </a:xfrm>
            <a:custGeom>
              <a:avLst/>
              <a:gdLst>
                <a:gd name="T0" fmla="*/ 340 w 907"/>
                <a:gd name="T1" fmla="*/ 0 h 794"/>
                <a:gd name="T2" fmla="*/ 227 w 907"/>
                <a:gd name="T3" fmla="*/ 0 h 794"/>
                <a:gd name="T4" fmla="*/ 227 w 907"/>
                <a:gd name="T5" fmla="*/ 113 h 794"/>
                <a:gd name="T6" fmla="*/ 0 w 907"/>
                <a:gd name="T7" fmla="*/ 113 h 794"/>
                <a:gd name="T8" fmla="*/ 0 w 907"/>
                <a:gd name="T9" fmla="*/ 340 h 794"/>
                <a:gd name="T10" fmla="*/ 227 w 907"/>
                <a:gd name="T11" fmla="*/ 340 h 794"/>
                <a:gd name="T12" fmla="*/ 227 w 907"/>
                <a:gd name="T13" fmla="*/ 454 h 794"/>
                <a:gd name="T14" fmla="*/ 113 w 907"/>
                <a:gd name="T15" fmla="*/ 454 h 794"/>
                <a:gd name="T16" fmla="*/ 113 w 907"/>
                <a:gd name="T17" fmla="*/ 567 h 794"/>
                <a:gd name="T18" fmla="*/ 227 w 907"/>
                <a:gd name="T19" fmla="*/ 567 h 794"/>
                <a:gd name="T20" fmla="*/ 227 w 907"/>
                <a:gd name="T21" fmla="*/ 794 h 794"/>
                <a:gd name="T22" fmla="*/ 340 w 907"/>
                <a:gd name="T23" fmla="*/ 794 h 794"/>
                <a:gd name="T24" fmla="*/ 340 w 907"/>
                <a:gd name="T25" fmla="*/ 680 h 794"/>
                <a:gd name="T26" fmla="*/ 567 w 907"/>
                <a:gd name="T27" fmla="*/ 680 h 794"/>
                <a:gd name="T28" fmla="*/ 567 w 907"/>
                <a:gd name="T29" fmla="*/ 567 h 794"/>
                <a:gd name="T30" fmla="*/ 794 w 907"/>
                <a:gd name="T31" fmla="*/ 567 h 794"/>
                <a:gd name="T32" fmla="*/ 794 w 907"/>
                <a:gd name="T33" fmla="*/ 680 h 794"/>
                <a:gd name="T34" fmla="*/ 907 w 907"/>
                <a:gd name="T35" fmla="*/ 680 h 794"/>
                <a:gd name="T36" fmla="*/ 907 w 907"/>
                <a:gd name="T37" fmla="*/ 340 h 794"/>
                <a:gd name="T38" fmla="*/ 794 w 907"/>
                <a:gd name="T39" fmla="*/ 340 h 794"/>
                <a:gd name="T40" fmla="*/ 794 w 907"/>
                <a:gd name="T41" fmla="*/ 227 h 794"/>
                <a:gd name="T42" fmla="*/ 680 w 907"/>
                <a:gd name="T43" fmla="*/ 227 h 794"/>
                <a:gd name="T44" fmla="*/ 680 w 907"/>
                <a:gd name="T45" fmla="*/ 113 h 794"/>
                <a:gd name="T46" fmla="*/ 567 w 907"/>
                <a:gd name="T47" fmla="*/ 113 h 794"/>
                <a:gd name="T48" fmla="*/ 567 w 907"/>
                <a:gd name="T49" fmla="*/ 227 h 794"/>
                <a:gd name="T50" fmla="*/ 453 w 907"/>
                <a:gd name="T51" fmla="*/ 227 h 794"/>
                <a:gd name="T52" fmla="*/ 453 w 907"/>
                <a:gd name="T53" fmla="*/ 113 h 794"/>
                <a:gd name="T54" fmla="*/ 340 w 907"/>
                <a:gd name="T55" fmla="*/ 113 h 794"/>
                <a:gd name="T56" fmla="*/ 340 w 907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794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4" name="Freeform 66">
              <a:extLst>
                <a:ext uri="{FF2B5EF4-FFF2-40B4-BE49-F238E27FC236}">
                  <a16:creationId xmlns:a16="http://schemas.microsoft.com/office/drawing/2014/main" id="{6AA77663-789D-4EB0-8E1B-3429A73CD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10"/>
              <a:ext cx="1134" cy="1248"/>
            </a:xfrm>
            <a:custGeom>
              <a:avLst/>
              <a:gdLst>
                <a:gd name="T0" fmla="*/ 454 w 1134"/>
                <a:gd name="T1" fmla="*/ 0 h 1248"/>
                <a:gd name="T2" fmla="*/ 341 w 1134"/>
                <a:gd name="T3" fmla="*/ 0 h 1248"/>
                <a:gd name="T4" fmla="*/ 341 w 1134"/>
                <a:gd name="T5" fmla="*/ 341 h 1248"/>
                <a:gd name="T6" fmla="*/ 227 w 1134"/>
                <a:gd name="T7" fmla="*/ 341 h 1248"/>
                <a:gd name="T8" fmla="*/ 227 w 1134"/>
                <a:gd name="T9" fmla="*/ 227 h 1248"/>
                <a:gd name="T10" fmla="*/ 0 w 1134"/>
                <a:gd name="T11" fmla="*/ 227 h 1248"/>
                <a:gd name="T12" fmla="*/ 0 w 1134"/>
                <a:gd name="T13" fmla="*/ 567 h 1248"/>
                <a:gd name="T14" fmla="*/ 114 w 1134"/>
                <a:gd name="T15" fmla="*/ 567 h 1248"/>
                <a:gd name="T16" fmla="*/ 114 w 1134"/>
                <a:gd name="T17" fmla="*/ 681 h 1248"/>
                <a:gd name="T18" fmla="*/ 227 w 1134"/>
                <a:gd name="T19" fmla="*/ 681 h 1248"/>
                <a:gd name="T20" fmla="*/ 227 w 1134"/>
                <a:gd name="T21" fmla="*/ 794 h 1248"/>
                <a:gd name="T22" fmla="*/ 114 w 1134"/>
                <a:gd name="T23" fmla="*/ 794 h 1248"/>
                <a:gd name="T24" fmla="*/ 114 w 1134"/>
                <a:gd name="T25" fmla="*/ 1021 h 1248"/>
                <a:gd name="T26" fmla="*/ 341 w 1134"/>
                <a:gd name="T27" fmla="*/ 1021 h 1248"/>
                <a:gd name="T28" fmla="*/ 341 w 1134"/>
                <a:gd name="T29" fmla="*/ 1134 h 1248"/>
                <a:gd name="T30" fmla="*/ 567 w 1134"/>
                <a:gd name="T31" fmla="*/ 1134 h 1248"/>
                <a:gd name="T32" fmla="*/ 567 w 1134"/>
                <a:gd name="T33" fmla="*/ 1248 h 1248"/>
                <a:gd name="T34" fmla="*/ 681 w 1134"/>
                <a:gd name="T35" fmla="*/ 1248 h 1248"/>
                <a:gd name="T36" fmla="*/ 681 w 1134"/>
                <a:gd name="T37" fmla="*/ 1134 h 1248"/>
                <a:gd name="T38" fmla="*/ 908 w 1134"/>
                <a:gd name="T39" fmla="*/ 1134 h 1248"/>
                <a:gd name="T40" fmla="*/ 908 w 1134"/>
                <a:gd name="T41" fmla="*/ 1021 h 1248"/>
                <a:gd name="T42" fmla="*/ 1021 w 1134"/>
                <a:gd name="T43" fmla="*/ 1021 h 1248"/>
                <a:gd name="T44" fmla="*/ 1021 w 1134"/>
                <a:gd name="T45" fmla="*/ 794 h 1248"/>
                <a:gd name="T46" fmla="*/ 1134 w 1134"/>
                <a:gd name="T47" fmla="*/ 794 h 1248"/>
                <a:gd name="T48" fmla="*/ 1134 w 1134"/>
                <a:gd name="T49" fmla="*/ 681 h 1248"/>
                <a:gd name="T50" fmla="*/ 1021 w 1134"/>
                <a:gd name="T51" fmla="*/ 681 h 1248"/>
                <a:gd name="T52" fmla="*/ 1021 w 1134"/>
                <a:gd name="T53" fmla="*/ 454 h 1248"/>
                <a:gd name="T54" fmla="*/ 908 w 1134"/>
                <a:gd name="T55" fmla="*/ 454 h 1248"/>
                <a:gd name="T56" fmla="*/ 908 w 1134"/>
                <a:gd name="T57" fmla="*/ 341 h 1248"/>
                <a:gd name="T58" fmla="*/ 794 w 1134"/>
                <a:gd name="T59" fmla="*/ 341 h 1248"/>
                <a:gd name="T60" fmla="*/ 794 w 1134"/>
                <a:gd name="T61" fmla="*/ 227 h 1248"/>
                <a:gd name="T62" fmla="*/ 681 w 1134"/>
                <a:gd name="T63" fmla="*/ 227 h 1248"/>
                <a:gd name="T64" fmla="*/ 681 w 1134"/>
                <a:gd name="T65" fmla="*/ 114 h 1248"/>
                <a:gd name="T66" fmla="*/ 454 w 1134"/>
                <a:gd name="T67" fmla="*/ 114 h 1248"/>
                <a:gd name="T68" fmla="*/ 454 w 1134"/>
                <a:gd name="T6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248">
                  <a:moveTo>
                    <a:pt x="454" y="0"/>
                  </a:moveTo>
                  <a:lnTo>
                    <a:pt x="341" y="0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1021" y="102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8" y="45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95" name="Group 67">
            <a:extLst>
              <a:ext uri="{FF2B5EF4-FFF2-40B4-BE49-F238E27FC236}">
                <a16:creationId xmlns:a16="http://schemas.microsoft.com/office/drawing/2014/main" id="{57788B94-D5AB-4A79-8D98-5F7ED03594B8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870450"/>
            <a:ext cx="530225" cy="133350"/>
            <a:chOff x="5235" y="4088"/>
            <a:chExt cx="334" cy="84"/>
          </a:xfrm>
        </p:grpSpPr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D973603C-C6E0-4BDE-92AA-D060083660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16E4EEE5-581C-4DCE-BB17-919B47EAC7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22598" name="Group 70">
            <a:extLst>
              <a:ext uri="{FF2B5EF4-FFF2-40B4-BE49-F238E27FC236}">
                <a16:creationId xmlns:a16="http://schemas.microsoft.com/office/drawing/2014/main" id="{9F143EB9-D575-4C61-8364-3F7CA8E23F95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0DD66BA8-0C83-48BB-BBBD-10FFAB907C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AD6DCD9A-26E9-41B9-9DBD-0EB9E53575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22601" name="Group 73">
            <a:extLst>
              <a:ext uri="{FF2B5EF4-FFF2-40B4-BE49-F238E27FC236}">
                <a16:creationId xmlns:a16="http://schemas.microsoft.com/office/drawing/2014/main" id="{E17261EA-7DC1-4105-9AB8-DFB0B894A5EF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4195763"/>
            <a:ext cx="274638" cy="133350"/>
            <a:chOff x="3987" y="4088"/>
            <a:chExt cx="173" cy="84"/>
          </a:xfrm>
        </p:grpSpPr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B38211C7-1E27-48C1-888D-D2DC35DB4A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4B216016-27E1-420E-8A7C-8D82E548EA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22604" name="Group 76">
            <a:extLst>
              <a:ext uri="{FF2B5EF4-FFF2-40B4-BE49-F238E27FC236}">
                <a16:creationId xmlns:a16="http://schemas.microsoft.com/office/drawing/2014/main" id="{F4FD549C-6D7B-4B13-9704-8B47E6831761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5186363"/>
            <a:ext cx="396875" cy="133350"/>
            <a:chOff x="4759" y="4088"/>
            <a:chExt cx="250" cy="84"/>
          </a:xfrm>
        </p:grpSpPr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61D08234-F39D-4F44-A0C6-9CEB8BFD1F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EA0FF8D6-A653-4E23-92D8-6E3A9A616F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22607" name="Group 79">
            <a:extLst>
              <a:ext uri="{FF2B5EF4-FFF2-40B4-BE49-F238E27FC236}">
                <a16:creationId xmlns:a16="http://schemas.microsoft.com/office/drawing/2014/main" id="{00D54819-CCCB-40C5-955C-0B9840941D5F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7796213"/>
            <a:ext cx="530225" cy="133350"/>
            <a:chOff x="5242" y="4232"/>
            <a:chExt cx="334" cy="84"/>
          </a:xfrm>
        </p:grpSpPr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BC93C99A-1478-4D3F-B056-E6BF6C9B7E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A24C4115-F0AF-4A3F-8044-881FDEF407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22610" name="Group 82">
            <a:extLst>
              <a:ext uri="{FF2B5EF4-FFF2-40B4-BE49-F238E27FC236}">
                <a16:creationId xmlns:a16="http://schemas.microsoft.com/office/drawing/2014/main" id="{BE5AF74C-8A4B-4C4F-884F-75C9E268A322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5635625"/>
            <a:ext cx="396875" cy="133350"/>
            <a:chOff x="4334" y="4232"/>
            <a:chExt cx="250" cy="84"/>
          </a:xfrm>
        </p:grpSpPr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18DE7C9B-B262-4CE2-8A07-9148A445A2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00E69490-A2B8-4F47-85F2-03E015429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2613" name="Group 85">
            <a:extLst>
              <a:ext uri="{FF2B5EF4-FFF2-40B4-BE49-F238E27FC236}">
                <a16:creationId xmlns:a16="http://schemas.microsoft.com/office/drawing/2014/main" id="{3D639F53-815C-4B50-B23C-B67E54E707B8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3070225"/>
            <a:ext cx="274637" cy="133350"/>
            <a:chOff x="3994" y="4232"/>
            <a:chExt cx="173" cy="84"/>
          </a:xfrm>
        </p:grpSpPr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4B650C58-36A0-40BE-8532-52EB378205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E38EBD60-A90A-465E-95D0-E4EB179C7B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22616" name="Group 88">
            <a:extLst>
              <a:ext uri="{FF2B5EF4-FFF2-40B4-BE49-F238E27FC236}">
                <a16:creationId xmlns:a16="http://schemas.microsoft.com/office/drawing/2014/main" id="{9F2DC5C6-9043-48C0-9515-8AB077D6EB60}"/>
              </a:ext>
            </a:extLst>
          </p:cNvPr>
          <p:cNvGrpSpPr>
            <a:grpSpLocks/>
          </p:cNvGrpSpPr>
          <p:nvPr/>
        </p:nvGrpSpPr>
        <p:grpSpPr bwMode="auto">
          <a:xfrm>
            <a:off x="8491538" y="4195763"/>
            <a:ext cx="396875" cy="133350"/>
            <a:chOff x="4766" y="4232"/>
            <a:chExt cx="250" cy="84"/>
          </a:xfrm>
        </p:grpSpPr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6F23F8F7-2C83-4F7F-9D9F-E3736B0F90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726466AE-B715-42D6-9B3A-AC1EB1ABCF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22619" name="Group 91">
            <a:extLst>
              <a:ext uri="{FF2B5EF4-FFF2-40B4-BE49-F238E27FC236}">
                <a16:creationId xmlns:a16="http://schemas.microsoft.com/office/drawing/2014/main" id="{D8884643-D762-4423-ABEA-9CA4C239955C}"/>
              </a:ext>
            </a:extLst>
          </p:cNvPr>
          <p:cNvGrpSpPr>
            <a:grpSpLocks/>
          </p:cNvGrpSpPr>
          <p:nvPr/>
        </p:nvGrpSpPr>
        <p:grpSpPr bwMode="auto">
          <a:xfrm>
            <a:off x="2335213" y="4735513"/>
            <a:ext cx="530225" cy="133350"/>
            <a:chOff x="5235" y="4428"/>
            <a:chExt cx="334" cy="84"/>
          </a:xfrm>
        </p:grpSpPr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8D38F82E-7F75-403F-A818-4033D6D77A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4A532CA5-950A-41FF-96DD-44D13E2DBB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22622" name="Group 94">
            <a:extLst>
              <a:ext uri="{FF2B5EF4-FFF2-40B4-BE49-F238E27FC236}">
                <a16:creationId xmlns:a16="http://schemas.microsoft.com/office/drawing/2014/main" id="{BAD50D4B-150B-4020-AA1C-D83036B81BDE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051425"/>
            <a:ext cx="396875" cy="133350"/>
            <a:chOff x="4327" y="4428"/>
            <a:chExt cx="250" cy="84"/>
          </a:xfrm>
        </p:grpSpPr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7BD568CB-F4E6-432D-AA32-07A5E0C86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9F39454D-85C8-4BBC-91D2-CCE3949C90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22625" name="Group 97">
            <a:extLst>
              <a:ext uri="{FF2B5EF4-FFF2-40B4-BE49-F238E27FC236}">
                <a16:creationId xmlns:a16="http://schemas.microsoft.com/office/drawing/2014/main" id="{B78003B3-6AE0-46F7-A679-C2E678F15E4F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6086475"/>
            <a:ext cx="274638" cy="133350"/>
            <a:chOff x="3987" y="4428"/>
            <a:chExt cx="173" cy="84"/>
          </a:xfrm>
        </p:grpSpPr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0CBDEAF8-7AED-4D84-8FD8-E8F4529D06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AA81ACFF-0D58-41D3-9E3A-0319CB9B0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22628" name="Group 100">
            <a:extLst>
              <a:ext uri="{FF2B5EF4-FFF2-40B4-BE49-F238E27FC236}">
                <a16:creationId xmlns:a16="http://schemas.microsoft.com/office/drawing/2014/main" id="{80C9A001-264F-40A3-9027-C609E4E60D99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4375150"/>
            <a:ext cx="396875" cy="133350"/>
            <a:chOff x="4759" y="4428"/>
            <a:chExt cx="250" cy="84"/>
          </a:xfrm>
        </p:grpSpPr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825852E7-1883-460C-AAEF-1952C9AED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54723669-F876-41ED-B634-F9BED4E45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22631" name="Group 103">
            <a:extLst>
              <a:ext uri="{FF2B5EF4-FFF2-40B4-BE49-F238E27FC236}">
                <a16:creationId xmlns:a16="http://schemas.microsoft.com/office/drawing/2014/main" id="{4E95A327-C133-4893-88FF-7193B219D4BF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152900"/>
            <a:ext cx="530225" cy="133350"/>
            <a:chOff x="5242" y="4572"/>
            <a:chExt cx="334" cy="84"/>
          </a:xfrm>
        </p:grpSpPr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365F80B5-D93E-4723-A58A-701E84735B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82B194DD-7A17-424E-8C29-5BBA9FE09E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22634" name="Group 106">
            <a:extLst>
              <a:ext uri="{FF2B5EF4-FFF2-40B4-BE49-F238E27FC236}">
                <a16:creationId xmlns:a16="http://schemas.microsoft.com/office/drawing/2014/main" id="{C43B2E50-3BFC-4523-A0C5-0820BED5F22D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5500688"/>
            <a:ext cx="396875" cy="133350"/>
            <a:chOff x="4334" y="4572"/>
            <a:chExt cx="250" cy="84"/>
          </a:xfrm>
        </p:grpSpPr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310D5C58-FCF2-4410-8C0D-2C90DE29D0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FBF58BD0-2181-4FD0-803B-84D0B4A04C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22637" name="Group 109">
            <a:extLst>
              <a:ext uri="{FF2B5EF4-FFF2-40B4-BE49-F238E27FC236}">
                <a16:creationId xmlns:a16="http://schemas.microsoft.com/office/drawing/2014/main" id="{C11A6E66-BC3F-46F8-96D3-7FA697DE38AB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3070225"/>
            <a:ext cx="274638" cy="133350"/>
            <a:chOff x="3994" y="4572"/>
            <a:chExt cx="173" cy="84"/>
          </a:xfrm>
        </p:grpSpPr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46B4B3D0-9302-469F-AE9D-0D080867D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A28E8F7E-BB3D-4BF2-B374-8645198375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22640" name="Group 112">
            <a:extLst>
              <a:ext uri="{FF2B5EF4-FFF2-40B4-BE49-F238E27FC236}">
                <a16:creationId xmlns:a16="http://schemas.microsoft.com/office/drawing/2014/main" id="{3F8E3258-22EC-44A7-9ADE-B7BDE50BC278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966200"/>
            <a:ext cx="396875" cy="133350"/>
            <a:chOff x="4766" y="4572"/>
            <a:chExt cx="250" cy="84"/>
          </a:xfrm>
        </p:grpSpPr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2EF3C38A-BCCC-433C-A82B-4C810D4457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31AA3C06-E28D-48B2-AD93-E27E5D83A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22643" name="Group 115">
            <a:extLst>
              <a:ext uri="{FF2B5EF4-FFF2-40B4-BE49-F238E27FC236}">
                <a16:creationId xmlns:a16="http://schemas.microsoft.com/office/drawing/2014/main" id="{FFCE336B-96C1-4A1F-A560-FBEC401F073E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2846388"/>
            <a:ext cx="530225" cy="133350"/>
            <a:chOff x="5235" y="4768"/>
            <a:chExt cx="334" cy="84"/>
          </a:xfrm>
        </p:grpSpPr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3E8DC42F-DC4D-4A16-945E-8417C56D73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1A3265FA-3088-4D02-81CD-70A2E2159C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22646" name="Group 118">
            <a:extLst>
              <a:ext uri="{FF2B5EF4-FFF2-40B4-BE49-F238E27FC236}">
                <a16:creationId xmlns:a16="http://schemas.microsoft.com/office/drawing/2014/main" id="{61833F09-418C-47A1-B0D6-CDC260B74098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4330700"/>
            <a:ext cx="396875" cy="133350"/>
            <a:chOff x="4909" y="3604"/>
            <a:chExt cx="250" cy="84"/>
          </a:xfrm>
        </p:grpSpPr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AE5D2D6C-AD82-4327-8379-A2325BC6B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AA6BC486-F518-42A3-A1D2-BDDF5FD41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22649" name="Group 121">
            <a:extLst>
              <a:ext uri="{FF2B5EF4-FFF2-40B4-BE49-F238E27FC236}">
                <a16:creationId xmlns:a16="http://schemas.microsoft.com/office/drawing/2014/main" id="{26078FB8-A31C-4A1A-B5D6-389E98741E3F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11801475"/>
            <a:ext cx="396875" cy="133350"/>
            <a:chOff x="4759" y="4768"/>
            <a:chExt cx="250" cy="84"/>
          </a:xfrm>
        </p:grpSpPr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962C5896-FA99-4762-AD11-BB3DB2FFD7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B568EC36-39D6-4575-8804-DDF47A99C6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22652" name="Group 124">
            <a:extLst>
              <a:ext uri="{FF2B5EF4-FFF2-40B4-BE49-F238E27FC236}">
                <a16:creationId xmlns:a16="http://schemas.microsoft.com/office/drawing/2014/main" id="{263D25D7-4C9C-469F-A7AB-8565250C03A0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3835400"/>
            <a:ext cx="530225" cy="133350"/>
            <a:chOff x="5242" y="4912"/>
            <a:chExt cx="334" cy="84"/>
          </a:xfrm>
        </p:grpSpPr>
        <p:sp>
          <p:nvSpPr>
            <p:cNvPr id="22653" name="WordArt 125">
              <a:extLst>
                <a:ext uri="{FF2B5EF4-FFF2-40B4-BE49-F238E27FC236}">
                  <a16:creationId xmlns:a16="http://schemas.microsoft.com/office/drawing/2014/main" id="{E65EBE49-2F33-40BA-8247-DB6B18619F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3F62F847-463F-4479-8BE7-277C3892ED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22655" name="Group 127">
            <a:extLst>
              <a:ext uri="{FF2B5EF4-FFF2-40B4-BE49-F238E27FC236}">
                <a16:creationId xmlns:a16="http://schemas.microsoft.com/office/drawing/2014/main" id="{D77269BE-6B7F-40AE-ABC5-FA487483686A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5141913"/>
            <a:ext cx="396875" cy="133350"/>
            <a:chOff x="4916" y="3748"/>
            <a:chExt cx="250" cy="84"/>
          </a:xfrm>
        </p:grpSpPr>
        <p:sp>
          <p:nvSpPr>
            <p:cNvPr id="22656" name="WordArt 128">
              <a:extLst>
                <a:ext uri="{FF2B5EF4-FFF2-40B4-BE49-F238E27FC236}">
                  <a16:creationId xmlns:a16="http://schemas.microsoft.com/office/drawing/2014/main" id="{55380410-EF5E-48C9-9D74-711862E080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9C3536B0-E7D0-4168-962B-AA5F90761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22658" name="Group 130">
            <a:extLst>
              <a:ext uri="{FF2B5EF4-FFF2-40B4-BE49-F238E27FC236}">
                <a16:creationId xmlns:a16="http://schemas.microsoft.com/office/drawing/2014/main" id="{B765E39F-5779-49DD-A686-A6FB97732DE0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3609975"/>
            <a:ext cx="396875" cy="133350"/>
            <a:chOff x="4766" y="4912"/>
            <a:chExt cx="250" cy="84"/>
          </a:xfrm>
        </p:grpSpPr>
        <p:sp>
          <p:nvSpPr>
            <p:cNvPr id="22659" name="WordArt 131">
              <a:extLst>
                <a:ext uri="{FF2B5EF4-FFF2-40B4-BE49-F238E27FC236}">
                  <a16:creationId xmlns:a16="http://schemas.microsoft.com/office/drawing/2014/main" id="{B56E806E-B7DE-4214-B406-6CD39A6CA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2AB54E04-947F-45BB-B288-C002A9F945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22661" name="Group 133">
            <a:extLst>
              <a:ext uri="{FF2B5EF4-FFF2-40B4-BE49-F238E27FC236}">
                <a16:creationId xmlns:a16="http://schemas.microsoft.com/office/drawing/2014/main" id="{DCCE4838-BA84-450B-9B9B-F1F847BD4BD2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779963"/>
            <a:ext cx="530225" cy="133350"/>
            <a:chOff x="5235" y="5108"/>
            <a:chExt cx="334" cy="84"/>
          </a:xfrm>
        </p:grpSpPr>
        <p:sp>
          <p:nvSpPr>
            <p:cNvPr id="22662" name="WordArt 134">
              <a:extLst>
                <a:ext uri="{FF2B5EF4-FFF2-40B4-BE49-F238E27FC236}">
                  <a16:creationId xmlns:a16="http://schemas.microsoft.com/office/drawing/2014/main" id="{43214259-6696-4414-BA62-8F1E4BF53B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CB96D580-8DB6-422B-B629-1A02569BC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22664" name="Group 136">
            <a:extLst>
              <a:ext uri="{FF2B5EF4-FFF2-40B4-BE49-F238E27FC236}">
                <a16:creationId xmlns:a16="http://schemas.microsoft.com/office/drawing/2014/main" id="{7FBF5D6F-A6BA-4821-A79C-AABEE25BD6DA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2709863"/>
            <a:ext cx="396875" cy="133350"/>
            <a:chOff x="4327" y="5108"/>
            <a:chExt cx="250" cy="84"/>
          </a:xfrm>
        </p:grpSpPr>
        <p:sp>
          <p:nvSpPr>
            <p:cNvPr id="22665" name="WordArt 137">
              <a:extLst>
                <a:ext uri="{FF2B5EF4-FFF2-40B4-BE49-F238E27FC236}">
                  <a16:creationId xmlns:a16="http://schemas.microsoft.com/office/drawing/2014/main" id="{CFC0E30E-0DEC-4C3C-9881-6D64562C4B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33FD08C4-BE8D-401A-90E3-BF5980127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22667" name="Group 139">
            <a:extLst>
              <a:ext uri="{FF2B5EF4-FFF2-40B4-BE49-F238E27FC236}">
                <a16:creationId xmlns:a16="http://schemas.microsoft.com/office/drawing/2014/main" id="{5F19AEB2-8F36-47C7-9DCA-CFCBF2A588BE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2035175"/>
            <a:ext cx="396875" cy="133350"/>
            <a:chOff x="4759" y="5108"/>
            <a:chExt cx="250" cy="84"/>
          </a:xfrm>
        </p:grpSpPr>
        <p:sp>
          <p:nvSpPr>
            <p:cNvPr id="22668" name="WordArt 140">
              <a:extLst>
                <a:ext uri="{FF2B5EF4-FFF2-40B4-BE49-F238E27FC236}">
                  <a16:creationId xmlns:a16="http://schemas.microsoft.com/office/drawing/2014/main" id="{4B2C5FA1-6343-4174-9B15-1F68C49080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5ED2EC62-4938-427B-B42C-FB43D95B49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22670" name="Group 142">
            <a:extLst>
              <a:ext uri="{FF2B5EF4-FFF2-40B4-BE49-F238E27FC236}">
                <a16:creationId xmlns:a16="http://schemas.microsoft.com/office/drawing/2014/main" id="{174D8E3C-D70A-49E9-8DB4-D819087C1107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345363"/>
            <a:ext cx="530225" cy="133350"/>
            <a:chOff x="5242" y="5252"/>
            <a:chExt cx="334" cy="84"/>
          </a:xfrm>
        </p:grpSpPr>
        <p:sp>
          <p:nvSpPr>
            <p:cNvPr id="22671" name="WordArt 143">
              <a:extLst>
                <a:ext uri="{FF2B5EF4-FFF2-40B4-BE49-F238E27FC236}">
                  <a16:creationId xmlns:a16="http://schemas.microsoft.com/office/drawing/2014/main" id="{9F558A1E-D4E7-4B7F-BA92-D383E1D0FB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22672" name="WordArt 144">
              <a:extLst>
                <a:ext uri="{FF2B5EF4-FFF2-40B4-BE49-F238E27FC236}">
                  <a16:creationId xmlns:a16="http://schemas.microsoft.com/office/drawing/2014/main" id="{6F53415D-08B5-4367-81E3-2230BB678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22673" name="Group 145">
            <a:extLst>
              <a:ext uri="{FF2B5EF4-FFF2-40B4-BE49-F238E27FC236}">
                <a16:creationId xmlns:a16="http://schemas.microsoft.com/office/drawing/2014/main" id="{AE0A92F7-F7E8-45E6-9D8D-CD6689655A41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014788"/>
            <a:ext cx="396875" cy="133350"/>
            <a:chOff x="4916" y="4088"/>
            <a:chExt cx="250" cy="84"/>
          </a:xfrm>
        </p:grpSpPr>
        <p:sp>
          <p:nvSpPr>
            <p:cNvPr id="22674" name="WordArt 146">
              <a:extLst>
                <a:ext uri="{FF2B5EF4-FFF2-40B4-BE49-F238E27FC236}">
                  <a16:creationId xmlns:a16="http://schemas.microsoft.com/office/drawing/2014/main" id="{7DFBAF33-8A1A-4F01-9F56-14ABF19755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22675" name="WordArt 147">
              <a:extLst>
                <a:ext uri="{FF2B5EF4-FFF2-40B4-BE49-F238E27FC236}">
                  <a16:creationId xmlns:a16="http://schemas.microsoft.com/office/drawing/2014/main" id="{2898B200-AA1B-4A30-94A2-8AE9C81016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22676" name="Group 148">
            <a:extLst>
              <a:ext uri="{FF2B5EF4-FFF2-40B4-BE49-F238E27FC236}">
                <a16:creationId xmlns:a16="http://schemas.microsoft.com/office/drawing/2014/main" id="{23CE3E76-F6E8-462C-A479-725A3A793B4C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430588"/>
            <a:ext cx="396875" cy="133350"/>
            <a:chOff x="5348" y="4088"/>
            <a:chExt cx="250" cy="84"/>
          </a:xfrm>
        </p:grpSpPr>
        <p:sp>
          <p:nvSpPr>
            <p:cNvPr id="22677" name="WordArt 149">
              <a:extLst>
                <a:ext uri="{FF2B5EF4-FFF2-40B4-BE49-F238E27FC236}">
                  <a16:creationId xmlns:a16="http://schemas.microsoft.com/office/drawing/2014/main" id="{80FF2987-B007-4910-8D3F-6C39B333C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22678" name="WordArt 150">
              <a:extLst>
                <a:ext uri="{FF2B5EF4-FFF2-40B4-BE49-F238E27FC236}">
                  <a16:creationId xmlns:a16="http://schemas.microsoft.com/office/drawing/2014/main" id="{F84A973B-BA10-430E-8BDA-B3B834FE0E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22679" name="Group 151">
            <a:extLst>
              <a:ext uri="{FF2B5EF4-FFF2-40B4-BE49-F238E27FC236}">
                <a16:creationId xmlns:a16="http://schemas.microsoft.com/office/drawing/2014/main" id="{B760EEAE-AF57-4309-A544-80A80A36E50B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10901363"/>
            <a:ext cx="530225" cy="133350"/>
            <a:chOff x="5235" y="5449"/>
            <a:chExt cx="334" cy="84"/>
          </a:xfrm>
        </p:grpSpPr>
        <p:sp>
          <p:nvSpPr>
            <p:cNvPr id="22680" name="WordArt 152">
              <a:extLst>
                <a:ext uri="{FF2B5EF4-FFF2-40B4-BE49-F238E27FC236}">
                  <a16:creationId xmlns:a16="http://schemas.microsoft.com/office/drawing/2014/main" id="{95BEB045-27EF-4D17-9517-856CCF0754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22681" name="WordArt 153">
              <a:extLst>
                <a:ext uri="{FF2B5EF4-FFF2-40B4-BE49-F238E27FC236}">
                  <a16:creationId xmlns:a16="http://schemas.microsoft.com/office/drawing/2014/main" id="{7D153061-CE65-40E4-8A5C-6F8FBB3A58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22682" name="Group 154">
            <a:extLst>
              <a:ext uri="{FF2B5EF4-FFF2-40B4-BE49-F238E27FC236}">
                <a16:creationId xmlns:a16="http://schemas.microsoft.com/office/drawing/2014/main" id="{C31161D1-8190-4E4B-86F8-362EAC18F359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10180638"/>
            <a:ext cx="396875" cy="133350"/>
            <a:chOff x="4327" y="5449"/>
            <a:chExt cx="250" cy="84"/>
          </a:xfrm>
        </p:grpSpPr>
        <p:sp>
          <p:nvSpPr>
            <p:cNvPr id="22683" name="WordArt 155">
              <a:extLst>
                <a:ext uri="{FF2B5EF4-FFF2-40B4-BE49-F238E27FC236}">
                  <a16:creationId xmlns:a16="http://schemas.microsoft.com/office/drawing/2014/main" id="{8E03542C-E474-4063-84EB-8A5D9411C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22684" name="WordArt 156">
              <a:extLst>
                <a:ext uri="{FF2B5EF4-FFF2-40B4-BE49-F238E27FC236}">
                  <a16:creationId xmlns:a16="http://schemas.microsoft.com/office/drawing/2014/main" id="{0AC57477-E7BC-46EC-8659-3C88E37974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22685" name="Group 157">
            <a:extLst>
              <a:ext uri="{FF2B5EF4-FFF2-40B4-BE49-F238E27FC236}">
                <a16:creationId xmlns:a16="http://schemas.microsoft.com/office/drawing/2014/main" id="{C6F71F03-6E22-45CC-AA6F-87FF59E7B6F0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4375150"/>
            <a:ext cx="396875" cy="133350"/>
            <a:chOff x="5341" y="4285"/>
            <a:chExt cx="250" cy="84"/>
          </a:xfrm>
        </p:grpSpPr>
        <p:sp>
          <p:nvSpPr>
            <p:cNvPr id="22686" name="WordArt 158">
              <a:extLst>
                <a:ext uri="{FF2B5EF4-FFF2-40B4-BE49-F238E27FC236}">
                  <a16:creationId xmlns:a16="http://schemas.microsoft.com/office/drawing/2014/main" id="{3563B924-168F-4CB1-8AC9-EDACE4381F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22687" name="WordArt 159">
              <a:extLst>
                <a:ext uri="{FF2B5EF4-FFF2-40B4-BE49-F238E27FC236}">
                  <a16:creationId xmlns:a16="http://schemas.microsoft.com/office/drawing/2014/main" id="{AB89E381-877E-422F-9EF5-21C8D8209A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22688" name="Group 160">
            <a:extLst>
              <a:ext uri="{FF2B5EF4-FFF2-40B4-BE49-F238E27FC236}">
                <a16:creationId xmlns:a16="http://schemas.microsoft.com/office/drawing/2014/main" id="{F8D1A8D4-8D6F-457B-9F49-251988C4CCF8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8740775"/>
            <a:ext cx="530225" cy="133350"/>
            <a:chOff x="5242" y="5593"/>
            <a:chExt cx="334" cy="84"/>
          </a:xfrm>
        </p:grpSpPr>
        <p:sp>
          <p:nvSpPr>
            <p:cNvPr id="22689" name="WordArt 161">
              <a:extLst>
                <a:ext uri="{FF2B5EF4-FFF2-40B4-BE49-F238E27FC236}">
                  <a16:creationId xmlns:a16="http://schemas.microsoft.com/office/drawing/2014/main" id="{4F3A1959-74A4-4C9B-9F98-1DA2F823EE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22690" name="WordArt 162">
              <a:extLst>
                <a:ext uri="{FF2B5EF4-FFF2-40B4-BE49-F238E27FC236}">
                  <a16:creationId xmlns:a16="http://schemas.microsoft.com/office/drawing/2014/main" id="{80FFD488-CCD2-4E06-9D50-81259F058D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22691" name="Group 163">
            <a:extLst>
              <a:ext uri="{FF2B5EF4-FFF2-40B4-BE49-F238E27FC236}">
                <a16:creationId xmlns:a16="http://schemas.microsoft.com/office/drawing/2014/main" id="{CAB1500B-D683-43BB-874B-1FE59E34D4C4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237663"/>
            <a:ext cx="396875" cy="133350"/>
            <a:chOff x="4916" y="4429"/>
            <a:chExt cx="250" cy="84"/>
          </a:xfrm>
        </p:grpSpPr>
        <p:sp>
          <p:nvSpPr>
            <p:cNvPr id="22692" name="WordArt 164">
              <a:extLst>
                <a:ext uri="{FF2B5EF4-FFF2-40B4-BE49-F238E27FC236}">
                  <a16:creationId xmlns:a16="http://schemas.microsoft.com/office/drawing/2014/main" id="{135A12A0-0161-444B-B546-2E05A0BEAC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22693" name="WordArt 165">
              <a:extLst>
                <a:ext uri="{FF2B5EF4-FFF2-40B4-BE49-F238E27FC236}">
                  <a16:creationId xmlns:a16="http://schemas.microsoft.com/office/drawing/2014/main" id="{BFE18DD9-D7C7-4528-94EC-62B4071CDD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22694" name="Group 166">
            <a:extLst>
              <a:ext uri="{FF2B5EF4-FFF2-40B4-BE49-F238E27FC236}">
                <a16:creationId xmlns:a16="http://schemas.microsoft.com/office/drawing/2014/main" id="{A310C113-9B4F-4733-832F-028DAEC69C36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9731375"/>
            <a:ext cx="396875" cy="133350"/>
            <a:chOff x="4766" y="5593"/>
            <a:chExt cx="250" cy="84"/>
          </a:xfrm>
        </p:grpSpPr>
        <p:sp>
          <p:nvSpPr>
            <p:cNvPr id="22695" name="WordArt 167">
              <a:extLst>
                <a:ext uri="{FF2B5EF4-FFF2-40B4-BE49-F238E27FC236}">
                  <a16:creationId xmlns:a16="http://schemas.microsoft.com/office/drawing/2014/main" id="{956CFACC-D0AA-4717-BD07-8040133D8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22696" name="WordArt 168">
              <a:extLst>
                <a:ext uri="{FF2B5EF4-FFF2-40B4-BE49-F238E27FC236}">
                  <a16:creationId xmlns:a16="http://schemas.microsoft.com/office/drawing/2014/main" id="{2A1BAD17-04C2-4575-B9AB-FB2EB9D9C5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22697" name="Group 169">
            <a:extLst>
              <a:ext uri="{FF2B5EF4-FFF2-40B4-BE49-F238E27FC236}">
                <a16:creationId xmlns:a16="http://schemas.microsoft.com/office/drawing/2014/main" id="{02F7B2D1-5BAA-4A38-B257-9D85260679D3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4375150"/>
            <a:ext cx="530225" cy="133350"/>
            <a:chOff x="5235" y="5789"/>
            <a:chExt cx="334" cy="84"/>
          </a:xfrm>
        </p:grpSpPr>
        <p:sp>
          <p:nvSpPr>
            <p:cNvPr id="22698" name="WordArt 170">
              <a:extLst>
                <a:ext uri="{FF2B5EF4-FFF2-40B4-BE49-F238E27FC236}">
                  <a16:creationId xmlns:a16="http://schemas.microsoft.com/office/drawing/2014/main" id="{B54730CB-716F-42A2-8327-8FD583A59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22699" name="WordArt 171">
              <a:extLst>
                <a:ext uri="{FF2B5EF4-FFF2-40B4-BE49-F238E27FC236}">
                  <a16:creationId xmlns:a16="http://schemas.microsoft.com/office/drawing/2014/main" id="{CA4EC7A6-73B9-4F9E-B116-9104127E2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22700" name="Group 172">
            <a:extLst>
              <a:ext uri="{FF2B5EF4-FFF2-40B4-BE49-F238E27FC236}">
                <a16:creationId xmlns:a16="http://schemas.microsoft.com/office/drawing/2014/main" id="{BCDCF009-D987-4710-A676-5CC20C67317C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6986588"/>
            <a:ext cx="396875" cy="133350"/>
            <a:chOff x="4909" y="4625"/>
            <a:chExt cx="250" cy="84"/>
          </a:xfrm>
        </p:grpSpPr>
        <p:sp>
          <p:nvSpPr>
            <p:cNvPr id="22701" name="WordArt 173">
              <a:extLst>
                <a:ext uri="{FF2B5EF4-FFF2-40B4-BE49-F238E27FC236}">
                  <a16:creationId xmlns:a16="http://schemas.microsoft.com/office/drawing/2014/main" id="{752065AE-370A-4DAA-9A8B-2BED7F1239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22702" name="WordArt 174">
              <a:extLst>
                <a:ext uri="{FF2B5EF4-FFF2-40B4-BE49-F238E27FC236}">
                  <a16:creationId xmlns:a16="http://schemas.microsoft.com/office/drawing/2014/main" id="{41748AE5-14BB-48CF-860D-9D0FC65DA8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22703" name="Group 175">
            <a:extLst>
              <a:ext uri="{FF2B5EF4-FFF2-40B4-BE49-F238E27FC236}">
                <a16:creationId xmlns:a16="http://schemas.microsoft.com/office/drawing/2014/main" id="{60DEDE29-4BE2-4EBB-97A3-9F240A623595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7165975"/>
            <a:ext cx="396875" cy="133350"/>
            <a:chOff x="4759" y="5789"/>
            <a:chExt cx="250" cy="84"/>
          </a:xfrm>
        </p:grpSpPr>
        <p:sp>
          <p:nvSpPr>
            <p:cNvPr id="22704" name="WordArt 176">
              <a:extLst>
                <a:ext uri="{FF2B5EF4-FFF2-40B4-BE49-F238E27FC236}">
                  <a16:creationId xmlns:a16="http://schemas.microsoft.com/office/drawing/2014/main" id="{AFA6C45D-6383-4944-A2B0-3DD7F0CBF8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22705" name="WordArt 177">
              <a:extLst>
                <a:ext uri="{FF2B5EF4-FFF2-40B4-BE49-F238E27FC236}">
                  <a16:creationId xmlns:a16="http://schemas.microsoft.com/office/drawing/2014/main" id="{234C4917-6668-4BD3-A952-01928C7EE2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22706" name="Group 178">
            <a:extLst>
              <a:ext uri="{FF2B5EF4-FFF2-40B4-BE49-F238E27FC236}">
                <a16:creationId xmlns:a16="http://schemas.microsoft.com/office/drawing/2014/main" id="{09095D3C-FCDC-4B91-B7FE-CB21E10F0E16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356350"/>
            <a:ext cx="530225" cy="133350"/>
            <a:chOff x="5242" y="5933"/>
            <a:chExt cx="334" cy="84"/>
          </a:xfrm>
        </p:grpSpPr>
        <p:sp>
          <p:nvSpPr>
            <p:cNvPr id="22707" name="WordArt 179">
              <a:extLst>
                <a:ext uri="{FF2B5EF4-FFF2-40B4-BE49-F238E27FC236}">
                  <a16:creationId xmlns:a16="http://schemas.microsoft.com/office/drawing/2014/main" id="{C3A67A32-05CA-4FA5-932E-E7B2AB6EA4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22708" name="WordArt 180">
              <a:extLst>
                <a:ext uri="{FF2B5EF4-FFF2-40B4-BE49-F238E27FC236}">
                  <a16:creationId xmlns:a16="http://schemas.microsoft.com/office/drawing/2014/main" id="{629DEF7B-56BA-42D2-8147-AF5544D503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22709" name="Group 181">
            <a:extLst>
              <a:ext uri="{FF2B5EF4-FFF2-40B4-BE49-F238E27FC236}">
                <a16:creationId xmlns:a16="http://schemas.microsoft.com/office/drawing/2014/main" id="{F9E896ED-AE3E-4D49-B7D3-5F17294BDFBF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5051425"/>
            <a:ext cx="396875" cy="133350"/>
            <a:chOff x="4916" y="4769"/>
            <a:chExt cx="250" cy="84"/>
          </a:xfrm>
        </p:grpSpPr>
        <p:sp>
          <p:nvSpPr>
            <p:cNvPr id="22710" name="WordArt 182">
              <a:extLst>
                <a:ext uri="{FF2B5EF4-FFF2-40B4-BE49-F238E27FC236}">
                  <a16:creationId xmlns:a16="http://schemas.microsoft.com/office/drawing/2014/main" id="{F30855DB-D9DA-4E65-81EF-47FC99295D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22711" name="WordArt 183">
              <a:extLst>
                <a:ext uri="{FF2B5EF4-FFF2-40B4-BE49-F238E27FC236}">
                  <a16:creationId xmlns:a16="http://schemas.microsoft.com/office/drawing/2014/main" id="{AE8C57E2-2AF4-4E6B-BE21-65E0CC802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22712" name="Group 184">
            <a:extLst>
              <a:ext uri="{FF2B5EF4-FFF2-40B4-BE49-F238E27FC236}">
                <a16:creationId xmlns:a16="http://schemas.microsoft.com/office/drawing/2014/main" id="{4A5FF24D-5AE7-4E32-8D79-74E51769072C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2890838"/>
            <a:ext cx="396875" cy="133350"/>
            <a:chOff x="5348" y="4769"/>
            <a:chExt cx="250" cy="84"/>
          </a:xfrm>
        </p:grpSpPr>
        <p:sp>
          <p:nvSpPr>
            <p:cNvPr id="22713" name="WordArt 185">
              <a:extLst>
                <a:ext uri="{FF2B5EF4-FFF2-40B4-BE49-F238E27FC236}">
                  <a16:creationId xmlns:a16="http://schemas.microsoft.com/office/drawing/2014/main" id="{EA2F7381-B465-4E7A-AF59-42DB36B06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22714" name="WordArt 186">
              <a:extLst>
                <a:ext uri="{FF2B5EF4-FFF2-40B4-BE49-F238E27FC236}">
                  <a16:creationId xmlns:a16="http://schemas.microsoft.com/office/drawing/2014/main" id="{A7030274-9B76-4CF7-9FEC-1BC03A5B1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22715" name="Group 187">
            <a:extLst>
              <a:ext uri="{FF2B5EF4-FFF2-40B4-BE49-F238E27FC236}">
                <a16:creationId xmlns:a16="http://schemas.microsoft.com/office/drawing/2014/main" id="{0853E5B9-5EA1-4EDD-A28E-6A7A1CC382E7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00800"/>
            <a:ext cx="530225" cy="133350"/>
            <a:chOff x="5235" y="6129"/>
            <a:chExt cx="334" cy="84"/>
          </a:xfrm>
        </p:grpSpPr>
        <p:sp>
          <p:nvSpPr>
            <p:cNvPr id="22716" name="WordArt 188">
              <a:extLst>
                <a:ext uri="{FF2B5EF4-FFF2-40B4-BE49-F238E27FC236}">
                  <a16:creationId xmlns:a16="http://schemas.microsoft.com/office/drawing/2014/main" id="{58A98AAF-17B8-45CF-B595-D5D3AC937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22717" name="WordArt 189">
              <a:extLst>
                <a:ext uri="{FF2B5EF4-FFF2-40B4-BE49-F238E27FC236}">
                  <a16:creationId xmlns:a16="http://schemas.microsoft.com/office/drawing/2014/main" id="{C6B625E0-61E6-4DA2-BCB5-2117B3BB07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22718" name="Group 190">
            <a:extLst>
              <a:ext uri="{FF2B5EF4-FFF2-40B4-BE49-F238E27FC236}">
                <a16:creationId xmlns:a16="http://schemas.microsoft.com/office/drawing/2014/main" id="{6BA1D477-3264-4AA2-85F7-D7E6275C64FF}"/>
              </a:ext>
            </a:extLst>
          </p:cNvPr>
          <p:cNvGrpSpPr>
            <a:grpSpLocks/>
          </p:cNvGrpSpPr>
          <p:nvPr/>
        </p:nvGrpSpPr>
        <p:grpSpPr bwMode="auto">
          <a:xfrm>
            <a:off x="5114925" y="5861050"/>
            <a:ext cx="396875" cy="133350"/>
            <a:chOff x="4909" y="4965"/>
            <a:chExt cx="250" cy="84"/>
          </a:xfrm>
        </p:grpSpPr>
        <p:sp>
          <p:nvSpPr>
            <p:cNvPr id="22719" name="WordArt 191">
              <a:extLst>
                <a:ext uri="{FF2B5EF4-FFF2-40B4-BE49-F238E27FC236}">
                  <a16:creationId xmlns:a16="http://schemas.microsoft.com/office/drawing/2014/main" id="{3C2A8A5D-B875-448F-98A4-6885BD95AF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22720" name="WordArt 192">
              <a:extLst>
                <a:ext uri="{FF2B5EF4-FFF2-40B4-BE49-F238E27FC236}">
                  <a16:creationId xmlns:a16="http://schemas.microsoft.com/office/drawing/2014/main" id="{97A8299B-C609-434C-9C1D-96CFBE9DF5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22721" name="Group 193">
            <a:extLst>
              <a:ext uri="{FF2B5EF4-FFF2-40B4-BE49-F238E27FC236}">
                <a16:creationId xmlns:a16="http://schemas.microsoft.com/office/drawing/2014/main" id="{57A0CE05-F7D8-4F33-B44E-47A964E1577D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5275263"/>
            <a:ext cx="396875" cy="133350"/>
            <a:chOff x="5341" y="4965"/>
            <a:chExt cx="250" cy="84"/>
          </a:xfrm>
        </p:grpSpPr>
        <p:sp>
          <p:nvSpPr>
            <p:cNvPr id="22722" name="WordArt 194">
              <a:extLst>
                <a:ext uri="{FF2B5EF4-FFF2-40B4-BE49-F238E27FC236}">
                  <a16:creationId xmlns:a16="http://schemas.microsoft.com/office/drawing/2014/main" id="{A0A5428E-7CEA-4C2F-AEF5-AC538186ED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22723" name="WordArt 195">
              <a:extLst>
                <a:ext uri="{FF2B5EF4-FFF2-40B4-BE49-F238E27FC236}">
                  <a16:creationId xmlns:a16="http://schemas.microsoft.com/office/drawing/2014/main" id="{281AF026-B5F0-4E65-A2E8-BD6A1ABA9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22724" name="Group 196">
            <a:extLst>
              <a:ext uri="{FF2B5EF4-FFF2-40B4-BE49-F238E27FC236}">
                <a16:creationId xmlns:a16="http://schemas.microsoft.com/office/drawing/2014/main" id="{81455B0C-6FBE-4045-B825-26B9274C149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27588"/>
            <a:ext cx="530225" cy="133350"/>
            <a:chOff x="5242" y="6273"/>
            <a:chExt cx="334" cy="84"/>
          </a:xfrm>
        </p:grpSpPr>
        <p:sp>
          <p:nvSpPr>
            <p:cNvPr id="22725" name="WordArt 197">
              <a:extLst>
                <a:ext uri="{FF2B5EF4-FFF2-40B4-BE49-F238E27FC236}">
                  <a16:creationId xmlns:a16="http://schemas.microsoft.com/office/drawing/2014/main" id="{F500B837-ED6F-456C-B85F-EC0280C13B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22726" name="WordArt 198">
              <a:extLst>
                <a:ext uri="{FF2B5EF4-FFF2-40B4-BE49-F238E27FC236}">
                  <a16:creationId xmlns:a16="http://schemas.microsoft.com/office/drawing/2014/main" id="{112BB316-68B2-4A77-A4A8-16E60D6210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22727" name="Group 199">
            <a:extLst>
              <a:ext uri="{FF2B5EF4-FFF2-40B4-BE49-F238E27FC236}">
                <a16:creationId xmlns:a16="http://schemas.microsoft.com/office/drawing/2014/main" id="{83FA64EA-F766-42B0-8D2A-D7405B6834D8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3609975"/>
            <a:ext cx="396875" cy="133350"/>
            <a:chOff x="4916" y="5109"/>
            <a:chExt cx="250" cy="84"/>
          </a:xfrm>
        </p:grpSpPr>
        <p:sp>
          <p:nvSpPr>
            <p:cNvPr id="22728" name="WordArt 200">
              <a:extLst>
                <a:ext uri="{FF2B5EF4-FFF2-40B4-BE49-F238E27FC236}">
                  <a16:creationId xmlns:a16="http://schemas.microsoft.com/office/drawing/2014/main" id="{4869995B-B553-475C-98DB-DEB263AC6A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22729" name="WordArt 201">
              <a:extLst>
                <a:ext uri="{FF2B5EF4-FFF2-40B4-BE49-F238E27FC236}">
                  <a16:creationId xmlns:a16="http://schemas.microsoft.com/office/drawing/2014/main" id="{2032E666-68DC-4C52-91A0-B28479343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22730" name="Group 202">
            <a:extLst>
              <a:ext uri="{FF2B5EF4-FFF2-40B4-BE49-F238E27FC236}">
                <a16:creationId xmlns:a16="http://schemas.microsoft.com/office/drawing/2014/main" id="{2E549A8C-9C49-4736-BAE7-087438A20661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842250"/>
            <a:ext cx="396875" cy="133350"/>
            <a:chOff x="4766" y="6273"/>
            <a:chExt cx="250" cy="84"/>
          </a:xfrm>
        </p:grpSpPr>
        <p:sp>
          <p:nvSpPr>
            <p:cNvPr id="22731" name="WordArt 203">
              <a:extLst>
                <a:ext uri="{FF2B5EF4-FFF2-40B4-BE49-F238E27FC236}">
                  <a16:creationId xmlns:a16="http://schemas.microsoft.com/office/drawing/2014/main" id="{CED64953-1273-4F3C-AD0F-36BC325B9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22732" name="WordArt 204">
              <a:extLst>
                <a:ext uri="{FF2B5EF4-FFF2-40B4-BE49-F238E27FC236}">
                  <a16:creationId xmlns:a16="http://schemas.microsoft.com/office/drawing/2014/main" id="{7E16C777-723F-4D62-A1E1-39320722FF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22733" name="Group 205">
            <a:extLst>
              <a:ext uri="{FF2B5EF4-FFF2-40B4-BE49-F238E27FC236}">
                <a16:creationId xmlns:a16="http://schemas.microsoft.com/office/drawing/2014/main" id="{6B0B3DF8-2B6D-4D68-95C7-33803E16424A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56688"/>
            <a:ext cx="530225" cy="133350"/>
            <a:chOff x="5235" y="6469"/>
            <a:chExt cx="334" cy="84"/>
          </a:xfrm>
        </p:grpSpPr>
        <p:sp>
          <p:nvSpPr>
            <p:cNvPr id="22734" name="WordArt 206">
              <a:extLst>
                <a:ext uri="{FF2B5EF4-FFF2-40B4-BE49-F238E27FC236}">
                  <a16:creationId xmlns:a16="http://schemas.microsoft.com/office/drawing/2014/main" id="{E744DD01-B877-4667-AD26-E6C7BC19B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22735" name="WordArt 207">
              <a:extLst>
                <a:ext uri="{FF2B5EF4-FFF2-40B4-BE49-F238E27FC236}">
                  <a16:creationId xmlns:a16="http://schemas.microsoft.com/office/drawing/2014/main" id="{61E3D877-D4F6-4D4A-9E99-FCDDF6B2C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22736" name="Group 208">
            <a:extLst>
              <a:ext uri="{FF2B5EF4-FFF2-40B4-BE49-F238E27FC236}">
                <a16:creationId xmlns:a16="http://schemas.microsoft.com/office/drawing/2014/main" id="{5A7212DE-6576-4711-B0ED-EB76230D7F9B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521075"/>
            <a:ext cx="396875" cy="133350"/>
            <a:chOff x="4909" y="5305"/>
            <a:chExt cx="250" cy="84"/>
          </a:xfrm>
        </p:grpSpPr>
        <p:sp>
          <p:nvSpPr>
            <p:cNvPr id="22737" name="WordArt 209">
              <a:extLst>
                <a:ext uri="{FF2B5EF4-FFF2-40B4-BE49-F238E27FC236}">
                  <a16:creationId xmlns:a16="http://schemas.microsoft.com/office/drawing/2014/main" id="{1CF6C0E7-A87B-46C0-9146-7D4BEBAC0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22738" name="WordArt 210">
              <a:extLst>
                <a:ext uri="{FF2B5EF4-FFF2-40B4-BE49-F238E27FC236}">
                  <a16:creationId xmlns:a16="http://schemas.microsoft.com/office/drawing/2014/main" id="{CA19DEE5-A21A-4AF2-A9F5-060006A58F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22739" name="Group 211">
            <a:extLst>
              <a:ext uri="{FF2B5EF4-FFF2-40B4-BE49-F238E27FC236}">
                <a16:creationId xmlns:a16="http://schemas.microsoft.com/office/drawing/2014/main" id="{8030988E-CE9F-478C-9F4A-E592F8AE5F49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975600"/>
            <a:ext cx="396875" cy="133350"/>
            <a:chOff x="4759" y="6469"/>
            <a:chExt cx="250" cy="84"/>
          </a:xfrm>
        </p:grpSpPr>
        <p:sp>
          <p:nvSpPr>
            <p:cNvPr id="22740" name="WordArt 212">
              <a:extLst>
                <a:ext uri="{FF2B5EF4-FFF2-40B4-BE49-F238E27FC236}">
                  <a16:creationId xmlns:a16="http://schemas.microsoft.com/office/drawing/2014/main" id="{17191941-CC85-46B8-BFA4-481CA61F6B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22741" name="WordArt 213">
              <a:extLst>
                <a:ext uri="{FF2B5EF4-FFF2-40B4-BE49-F238E27FC236}">
                  <a16:creationId xmlns:a16="http://schemas.microsoft.com/office/drawing/2014/main" id="{8568EFA2-78C9-49FE-9F7E-C4E01514A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22742" name="Group 214">
            <a:extLst>
              <a:ext uri="{FF2B5EF4-FFF2-40B4-BE49-F238E27FC236}">
                <a16:creationId xmlns:a16="http://schemas.microsoft.com/office/drawing/2014/main" id="{302DF871-BD8A-4FCA-A4D8-630D3665A1BC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556125"/>
            <a:ext cx="396875" cy="133350"/>
            <a:chOff x="4916" y="5449"/>
            <a:chExt cx="250" cy="84"/>
          </a:xfrm>
        </p:grpSpPr>
        <p:sp>
          <p:nvSpPr>
            <p:cNvPr id="22743" name="WordArt 215">
              <a:extLst>
                <a:ext uri="{FF2B5EF4-FFF2-40B4-BE49-F238E27FC236}">
                  <a16:creationId xmlns:a16="http://schemas.microsoft.com/office/drawing/2014/main" id="{1D2233CD-3181-46E7-82C2-C0BC184C06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22744" name="WordArt 216">
              <a:extLst>
                <a:ext uri="{FF2B5EF4-FFF2-40B4-BE49-F238E27FC236}">
                  <a16:creationId xmlns:a16="http://schemas.microsoft.com/office/drawing/2014/main" id="{C8C8C945-9FA3-4EA8-953A-0E4F2DEB66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22745" name="Group 217">
            <a:extLst>
              <a:ext uri="{FF2B5EF4-FFF2-40B4-BE49-F238E27FC236}">
                <a16:creationId xmlns:a16="http://schemas.microsoft.com/office/drawing/2014/main" id="{0C631721-815E-43D2-864F-659E26F82C65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7437438"/>
            <a:ext cx="396875" cy="133350"/>
            <a:chOff x="5348" y="5449"/>
            <a:chExt cx="250" cy="84"/>
          </a:xfrm>
        </p:grpSpPr>
        <p:sp>
          <p:nvSpPr>
            <p:cNvPr id="22746" name="WordArt 218">
              <a:extLst>
                <a:ext uri="{FF2B5EF4-FFF2-40B4-BE49-F238E27FC236}">
                  <a16:creationId xmlns:a16="http://schemas.microsoft.com/office/drawing/2014/main" id="{0F978E80-3AF9-4E98-8DF3-81EFB4CC2D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22747" name="WordArt 219">
              <a:extLst>
                <a:ext uri="{FF2B5EF4-FFF2-40B4-BE49-F238E27FC236}">
                  <a16:creationId xmlns:a16="http://schemas.microsoft.com/office/drawing/2014/main" id="{7ADA65B3-CDB8-4A3A-BA11-105C2A32B1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22748" name="Group 220">
            <a:extLst>
              <a:ext uri="{FF2B5EF4-FFF2-40B4-BE49-F238E27FC236}">
                <a16:creationId xmlns:a16="http://schemas.microsoft.com/office/drawing/2014/main" id="{A14112A8-8F61-4489-A297-7A36F878BDF5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4600575"/>
            <a:ext cx="396875" cy="133350"/>
            <a:chOff x="4931" y="5646"/>
            <a:chExt cx="250" cy="84"/>
          </a:xfrm>
        </p:grpSpPr>
        <p:sp>
          <p:nvSpPr>
            <p:cNvPr id="22749" name="WordArt 221">
              <a:extLst>
                <a:ext uri="{FF2B5EF4-FFF2-40B4-BE49-F238E27FC236}">
                  <a16:creationId xmlns:a16="http://schemas.microsoft.com/office/drawing/2014/main" id="{91D8E3B9-D19B-435B-9010-2818FAF2BC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22750" name="WordArt 222">
              <a:extLst>
                <a:ext uri="{FF2B5EF4-FFF2-40B4-BE49-F238E27FC236}">
                  <a16:creationId xmlns:a16="http://schemas.microsoft.com/office/drawing/2014/main" id="{1996C6CE-AEE8-4EA0-B2CA-DA51418E41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22751" name="Group 223">
            <a:extLst>
              <a:ext uri="{FF2B5EF4-FFF2-40B4-BE49-F238E27FC236}">
                <a16:creationId xmlns:a16="http://schemas.microsoft.com/office/drawing/2014/main" id="{615217D3-F715-4EC6-A1AE-26C4EC82B9E2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031038"/>
            <a:ext cx="396875" cy="133350"/>
            <a:chOff x="5363" y="5646"/>
            <a:chExt cx="250" cy="84"/>
          </a:xfrm>
        </p:grpSpPr>
        <p:sp>
          <p:nvSpPr>
            <p:cNvPr id="22752" name="WordArt 224">
              <a:extLst>
                <a:ext uri="{FF2B5EF4-FFF2-40B4-BE49-F238E27FC236}">
                  <a16:creationId xmlns:a16="http://schemas.microsoft.com/office/drawing/2014/main" id="{AEEAEA43-B4FB-44F3-AC90-DB366E6685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22753" name="WordArt 225">
              <a:extLst>
                <a:ext uri="{FF2B5EF4-FFF2-40B4-BE49-F238E27FC236}">
                  <a16:creationId xmlns:a16="http://schemas.microsoft.com/office/drawing/2014/main" id="{93F78DE6-54E5-4D19-AA2E-297C3FE45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22754" name="Group 226">
            <a:extLst>
              <a:ext uri="{FF2B5EF4-FFF2-40B4-BE49-F238E27FC236}">
                <a16:creationId xmlns:a16="http://schemas.microsoft.com/office/drawing/2014/main" id="{1D7161ED-FEE7-4D59-B508-4B3EBC518CAF}"/>
              </a:ext>
            </a:extLst>
          </p:cNvPr>
          <p:cNvGrpSpPr>
            <a:grpSpLocks/>
          </p:cNvGrpSpPr>
          <p:nvPr/>
        </p:nvGrpSpPr>
        <p:grpSpPr bwMode="auto">
          <a:xfrm>
            <a:off x="6518275" y="3114675"/>
            <a:ext cx="396875" cy="133350"/>
            <a:chOff x="4938" y="5790"/>
            <a:chExt cx="250" cy="84"/>
          </a:xfrm>
        </p:grpSpPr>
        <p:sp>
          <p:nvSpPr>
            <p:cNvPr id="22755" name="WordArt 227">
              <a:extLst>
                <a:ext uri="{FF2B5EF4-FFF2-40B4-BE49-F238E27FC236}">
                  <a16:creationId xmlns:a16="http://schemas.microsoft.com/office/drawing/2014/main" id="{72ED0992-4264-4DD4-857D-C6FC8E0A4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22756" name="WordArt 228">
              <a:extLst>
                <a:ext uri="{FF2B5EF4-FFF2-40B4-BE49-F238E27FC236}">
                  <a16:creationId xmlns:a16="http://schemas.microsoft.com/office/drawing/2014/main" id="{DB8E0D11-B508-468F-8E9B-1F5BC3795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22757" name="Group 229">
            <a:extLst>
              <a:ext uri="{FF2B5EF4-FFF2-40B4-BE49-F238E27FC236}">
                <a16:creationId xmlns:a16="http://schemas.microsoft.com/office/drawing/2014/main" id="{C156B4AF-ACEA-4FAA-B074-6F24FE104FC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075488"/>
            <a:ext cx="396875" cy="133350"/>
            <a:chOff x="5370" y="5790"/>
            <a:chExt cx="250" cy="84"/>
          </a:xfrm>
        </p:grpSpPr>
        <p:sp>
          <p:nvSpPr>
            <p:cNvPr id="22758" name="WordArt 230">
              <a:extLst>
                <a:ext uri="{FF2B5EF4-FFF2-40B4-BE49-F238E27FC236}">
                  <a16:creationId xmlns:a16="http://schemas.microsoft.com/office/drawing/2014/main" id="{DCA0A0A2-A133-461E-BC14-585B105C03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22759" name="WordArt 231">
              <a:extLst>
                <a:ext uri="{FF2B5EF4-FFF2-40B4-BE49-F238E27FC236}">
                  <a16:creationId xmlns:a16="http://schemas.microsoft.com/office/drawing/2014/main" id="{579F1EC3-B70D-413E-9B23-BF92185DC1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22760" name="Group 232">
            <a:extLst>
              <a:ext uri="{FF2B5EF4-FFF2-40B4-BE49-F238E27FC236}">
                <a16:creationId xmlns:a16="http://schemas.microsoft.com/office/drawing/2014/main" id="{9515231C-64D3-4E07-B3BA-9BDE29186032}"/>
              </a:ext>
            </a:extLst>
          </p:cNvPr>
          <p:cNvGrpSpPr>
            <a:grpSpLocks/>
          </p:cNvGrpSpPr>
          <p:nvPr/>
        </p:nvGrpSpPr>
        <p:grpSpPr bwMode="auto">
          <a:xfrm>
            <a:off x="7591425" y="3475038"/>
            <a:ext cx="396875" cy="133350"/>
            <a:chOff x="4931" y="5986"/>
            <a:chExt cx="250" cy="84"/>
          </a:xfrm>
        </p:grpSpPr>
        <p:sp>
          <p:nvSpPr>
            <p:cNvPr id="22761" name="WordArt 233">
              <a:extLst>
                <a:ext uri="{FF2B5EF4-FFF2-40B4-BE49-F238E27FC236}">
                  <a16:creationId xmlns:a16="http://schemas.microsoft.com/office/drawing/2014/main" id="{5C616251-7F4A-4E5B-A93A-90D2ED60A0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22762" name="WordArt 234">
              <a:extLst>
                <a:ext uri="{FF2B5EF4-FFF2-40B4-BE49-F238E27FC236}">
                  <a16:creationId xmlns:a16="http://schemas.microsoft.com/office/drawing/2014/main" id="{11FD80D8-7C0F-4381-98DD-AFEC62C4F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22763" name="Group 235">
            <a:extLst>
              <a:ext uri="{FF2B5EF4-FFF2-40B4-BE49-F238E27FC236}">
                <a16:creationId xmlns:a16="http://schemas.microsoft.com/office/drawing/2014/main" id="{7F8966F2-8A07-408A-A51F-616030B1A5F8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750175"/>
            <a:ext cx="396875" cy="133350"/>
            <a:chOff x="4781" y="7150"/>
            <a:chExt cx="250" cy="84"/>
          </a:xfrm>
        </p:grpSpPr>
        <p:sp>
          <p:nvSpPr>
            <p:cNvPr id="22764" name="WordArt 236">
              <a:extLst>
                <a:ext uri="{FF2B5EF4-FFF2-40B4-BE49-F238E27FC236}">
                  <a16:creationId xmlns:a16="http://schemas.microsoft.com/office/drawing/2014/main" id="{59D7EC88-98FA-4321-9412-6FC87D5FCA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22765" name="WordArt 237">
              <a:extLst>
                <a:ext uri="{FF2B5EF4-FFF2-40B4-BE49-F238E27FC236}">
                  <a16:creationId xmlns:a16="http://schemas.microsoft.com/office/drawing/2014/main" id="{C730E8E6-A2AC-4022-9EFB-DBB95EA7A6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22766" name="Group 238">
            <a:extLst>
              <a:ext uri="{FF2B5EF4-FFF2-40B4-BE49-F238E27FC236}">
                <a16:creationId xmlns:a16="http://schemas.microsoft.com/office/drawing/2014/main" id="{823311B4-76D2-475F-A2CE-DC343B78DECD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375150"/>
            <a:ext cx="396875" cy="133350"/>
            <a:chOff x="4938" y="6130"/>
            <a:chExt cx="250" cy="84"/>
          </a:xfrm>
        </p:grpSpPr>
        <p:sp>
          <p:nvSpPr>
            <p:cNvPr id="22767" name="WordArt 239">
              <a:extLst>
                <a:ext uri="{FF2B5EF4-FFF2-40B4-BE49-F238E27FC236}">
                  <a16:creationId xmlns:a16="http://schemas.microsoft.com/office/drawing/2014/main" id="{5E208E76-3FE0-45A3-A535-AD3F59AE1B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22768" name="WordArt 240">
              <a:extLst>
                <a:ext uri="{FF2B5EF4-FFF2-40B4-BE49-F238E27FC236}">
                  <a16:creationId xmlns:a16="http://schemas.microsoft.com/office/drawing/2014/main" id="{9BA6A219-7F35-4572-B557-278C5B6AD1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  <p:grpSp>
        <p:nvGrpSpPr>
          <p:cNvPr id="22769" name="Group 241">
            <a:extLst>
              <a:ext uri="{FF2B5EF4-FFF2-40B4-BE49-F238E27FC236}">
                <a16:creationId xmlns:a16="http://schemas.microsoft.com/office/drawing/2014/main" id="{19176D2E-1333-40EF-980F-FD511F13933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505950"/>
            <a:ext cx="396875" cy="133350"/>
            <a:chOff x="4788" y="7294"/>
            <a:chExt cx="250" cy="84"/>
          </a:xfrm>
        </p:grpSpPr>
        <p:sp>
          <p:nvSpPr>
            <p:cNvPr id="22770" name="WordArt 242">
              <a:extLst>
                <a:ext uri="{FF2B5EF4-FFF2-40B4-BE49-F238E27FC236}">
                  <a16:creationId xmlns:a16="http://schemas.microsoft.com/office/drawing/2014/main" id="{194F1088-B98B-4280-9B60-4441A0287A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22771" name="WordArt 243">
              <a:extLst>
                <a:ext uri="{FF2B5EF4-FFF2-40B4-BE49-F238E27FC236}">
                  <a16:creationId xmlns:a16="http://schemas.microsoft.com/office/drawing/2014/main" id="{E83CBD2E-85BF-4E51-B357-38739BE913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22772" name="Group 244">
            <a:extLst>
              <a:ext uri="{FF2B5EF4-FFF2-40B4-BE49-F238E27FC236}">
                <a16:creationId xmlns:a16="http://schemas.microsoft.com/office/drawing/2014/main" id="{1C9E2956-698C-418D-A292-6250F384C300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091738"/>
            <a:ext cx="396875" cy="133350"/>
            <a:chOff x="4781" y="7490"/>
            <a:chExt cx="250" cy="84"/>
          </a:xfrm>
        </p:grpSpPr>
        <p:sp>
          <p:nvSpPr>
            <p:cNvPr id="22773" name="WordArt 245">
              <a:extLst>
                <a:ext uri="{FF2B5EF4-FFF2-40B4-BE49-F238E27FC236}">
                  <a16:creationId xmlns:a16="http://schemas.microsoft.com/office/drawing/2014/main" id="{552CAA35-ED7F-4C48-ABD4-7C44390124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22774" name="WordArt 246">
              <a:extLst>
                <a:ext uri="{FF2B5EF4-FFF2-40B4-BE49-F238E27FC236}">
                  <a16:creationId xmlns:a16="http://schemas.microsoft.com/office/drawing/2014/main" id="{B53CDB7F-D027-4A26-A67F-7B4B873A89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8" name="Group 6">
            <a:extLst>
              <a:ext uri="{FF2B5EF4-FFF2-40B4-BE49-F238E27FC236}">
                <a16:creationId xmlns:a16="http://schemas.microsoft.com/office/drawing/2014/main" id="{2AA46143-4557-4B7C-A3F2-5C053F95428B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600575"/>
            <a:ext cx="1803400" cy="1800225"/>
            <a:chOff x="1777" y="2898"/>
            <a:chExt cx="1136" cy="1134"/>
          </a:xfrm>
        </p:grpSpPr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46119FD5-F5CE-4413-882B-A3790661D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" y="3692"/>
              <a:ext cx="909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81D616B6-65F5-4E4B-B799-DFC5C989E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238"/>
              <a:ext cx="567" cy="45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575A0667-4364-4EE4-8927-1E5BDD166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352"/>
              <a:ext cx="341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FAD82271-642F-4364-8DAD-1F44CD0C6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125"/>
              <a:ext cx="227" cy="45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6E567A84-34EA-43CF-9A52-08A93D4BF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898"/>
              <a:ext cx="341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7A10E12D-6DC3-4E95-98BC-ED40DEC71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125"/>
              <a:ext cx="341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65" name="Group 13">
            <a:extLst>
              <a:ext uri="{FF2B5EF4-FFF2-40B4-BE49-F238E27FC236}">
                <a16:creationId xmlns:a16="http://schemas.microsoft.com/office/drawing/2014/main" id="{380F20E3-6C75-4AD3-BDCD-DDBE0D0F61DD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820738"/>
            <a:ext cx="8281987" cy="11701462"/>
            <a:chOff x="643" y="517"/>
            <a:chExt cx="5217" cy="7371"/>
          </a:xfrm>
        </p:grpSpPr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6650004A-0A8C-4C13-A5A0-B27DA2FE3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754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4A1F57F4-A2CC-4E51-9549-7624F9F7D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6754"/>
              <a:ext cx="453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893A7785-11C1-48AC-8AFB-4ADF717A7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300"/>
              <a:ext cx="147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8CCDFCC2-B186-4A67-AE74-1D502B437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6300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CB22AC68-FDCD-4481-AD96-47E252CC1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5166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84ABE9D5-5CA3-402A-AB19-97FFD630F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166"/>
              <a:ext cx="90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46ACBC6D-5A6D-4DD4-862C-9C06BD819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846"/>
              <a:ext cx="567" cy="5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39244228-3E0B-4289-8D5D-69F55B81D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846"/>
              <a:ext cx="341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2C747861-6D0C-458B-B69E-AB6884B50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166"/>
              <a:ext cx="453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6B264589-8FEE-4F1E-B899-7F1CE5313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279"/>
              <a:ext cx="102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2738D319-6799-4ED3-A761-9BDA76A9F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032"/>
              <a:ext cx="793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4BA5EFB0-1EF3-4BC9-A213-3E775A4E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372"/>
              <a:ext cx="45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8623C1A0-32D2-44F2-B92B-D593E1F86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4599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E7E18F3A-4065-4332-B757-2A24516F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712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C50A767A-2598-4418-9797-51DD9967D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826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4A451220-C566-4BED-93E5-F7608A964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826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527DA3E5-B1AC-4944-A363-4E923128A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032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F3EECCAC-F0D7-4800-BB6B-6CAFA896D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372"/>
              <a:ext cx="34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6ECFDB43-73A6-41B9-A2BA-6C3A7A0FA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599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3A4D8727-92D1-461C-94A7-CF9D0F7EA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372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43A35DEA-17DD-4CF3-A595-52792A9B1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919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CC39E252-8DF1-49B2-8713-94A808E1C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919"/>
              <a:ext cx="56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C2B3CEB5-85F8-429E-9167-A04E6360B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578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220B8D16-BD1F-44D5-AB29-CFE00CD77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558"/>
              <a:ext cx="226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Rectangle 38">
              <a:extLst>
                <a:ext uri="{FF2B5EF4-FFF2-40B4-BE49-F238E27FC236}">
                  <a16:creationId xmlns:a16="http://schemas.microsoft.com/office/drawing/2014/main" id="{E00F1D35-A9DB-40AF-85AA-4F8EB55F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558"/>
              <a:ext cx="34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E215E21A-84A1-4A6E-B26B-385D2BC4B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558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Rectangle 40">
              <a:extLst>
                <a:ext uri="{FF2B5EF4-FFF2-40B4-BE49-F238E27FC236}">
                  <a16:creationId xmlns:a16="http://schemas.microsoft.com/office/drawing/2014/main" id="{41A43BBB-D89D-43BB-877D-51E578194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1991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Rectangle 41">
              <a:extLst>
                <a:ext uri="{FF2B5EF4-FFF2-40B4-BE49-F238E27FC236}">
                  <a16:creationId xmlns:a16="http://schemas.microsoft.com/office/drawing/2014/main" id="{EA2993DF-20D4-4E55-AA08-A3AA6FACA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764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Rectangle 42">
              <a:extLst>
                <a:ext uri="{FF2B5EF4-FFF2-40B4-BE49-F238E27FC236}">
                  <a16:creationId xmlns:a16="http://schemas.microsoft.com/office/drawing/2014/main" id="{DDFE0F4B-6704-4EA6-86D2-41AD3145F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877"/>
              <a:ext cx="1021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Rectangle 43">
              <a:extLst>
                <a:ext uri="{FF2B5EF4-FFF2-40B4-BE49-F238E27FC236}">
                  <a16:creationId xmlns:a16="http://schemas.microsoft.com/office/drawing/2014/main" id="{E9E6933C-91B8-4372-BD3D-258FAB247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651"/>
              <a:ext cx="56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Rectangle 44">
              <a:extLst>
                <a:ext uri="{FF2B5EF4-FFF2-40B4-BE49-F238E27FC236}">
                  <a16:creationId xmlns:a16="http://schemas.microsoft.com/office/drawing/2014/main" id="{61DB8E63-C8C5-4B2A-AD46-A301719CD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424"/>
              <a:ext cx="907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Rectangle 45">
              <a:extLst>
                <a:ext uri="{FF2B5EF4-FFF2-40B4-BE49-F238E27FC236}">
                  <a16:creationId xmlns:a16="http://schemas.microsoft.com/office/drawing/2014/main" id="{14F29B05-843B-4547-8D97-14DB5CC45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011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8" name="Rectangle 46">
              <a:extLst>
                <a:ext uri="{FF2B5EF4-FFF2-40B4-BE49-F238E27FC236}">
                  <a16:creationId xmlns:a16="http://schemas.microsoft.com/office/drawing/2014/main" id="{398D09B0-E4CC-4267-8D97-A1C31F400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3011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9" name="Rectangle 47">
              <a:extLst>
                <a:ext uri="{FF2B5EF4-FFF2-40B4-BE49-F238E27FC236}">
                  <a16:creationId xmlns:a16="http://schemas.microsoft.com/office/drawing/2014/main" id="{3F820B59-F107-436F-8175-84D86379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3011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0" name="Rectangle 48">
              <a:extLst>
                <a:ext uri="{FF2B5EF4-FFF2-40B4-BE49-F238E27FC236}">
                  <a16:creationId xmlns:a16="http://schemas.microsoft.com/office/drawing/2014/main" id="{5AB154F4-FD92-4DD3-A6D7-8D9B8FD5E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2444"/>
              <a:ext cx="340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1" name="Rectangle 49">
              <a:extLst>
                <a:ext uri="{FF2B5EF4-FFF2-40B4-BE49-F238E27FC236}">
                  <a16:creationId xmlns:a16="http://schemas.microsoft.com/office/drawing/2014/main" id="{8F3E2C9E-776C-4259-AEF8-BA4E5FF24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444"/>
              <a:ext cx="68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2" name="Rectangle 50">
              <a:extLst>
                <a:ext uri="{FF2B5EF4-FFF2-40B4-BE49-F238E27FC236}">
                  <a16:creationId xmlns:a16="http://schemas.microsoft.com/office/drawing/2014/main" id="{31FAE2E5-44C3-4054-A2D8-5429B2D35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" y="2444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Rectangle 51">
              <a:extLst>
                <a:ext uri="{FF2B5EF4-FFF2-40B4-BE49-F238E27FC236}">
                  <a16:creationId xmlns:a16="http://schemas.microsoft.com/office/drawing/2014/main" id="{D3739967-3A81-455D-B746-0170DC0BD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1991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4" name="Rectangle 52">
              <a:extLst>
                <a:ext uri="{FF2B5EF4-FFF2-40B4-BE49-F238E27FC236}">
                  <a16:creationId xmlns:a16="http://schemas.microsoft.com/office/drawing/2014/main" id="{D5326A7D-D2DB-4DCC-BEF7-B821EAC13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444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5" name="Rectangle 53">
              <a:extLst>
                <a:ext uri="{FF2B5EF4-FFF2-40B4-BE49-F238E27FC236}">
                  <a16:creationId xmlns:a16="http://schemas.microsoft.com/office/drawing/2014/main" id="{0E016DC3-1162-4D78-89C7-89A267C1D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558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6" name="Rectangle 54">
              <a:extLst>
                <a:ext uri="{FF2B5EF4-FFF2-40B4-BE49-F238E27FC236}">
                  <a16:creationId xmlns:a16="http://schemas.microsoft.com/office/drawing/2014/main" id="{004FDA1D-8F85-4C0D-9A8D-191999BD2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2558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7" name="Rectangle 55">
              <a:extLst>
                <a:ext uri="{FF2B5EF4-FFF2-40B4-BE49-F238E27FC236}">
                  <a16:creationId xmlns:a16="http://schemas.microsoft.com/office/drawing/2014/main" id="{70CA1992-3C1C-489F-853F-C1D42DD40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2558"/>
              <a:ext cx="34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8" name="Rectangle 56">
              <a:extLst>
                <a:ext uri="{FF2B5EF4-FFF2-40B4-BE49-F238E27FC236}">
                  <a16:creationId xmlns:a16="http://schemas.microsoft.com/office/drawing/2014/main" id="{D95D1195-96AF-4DC4-8F24-BD228658E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898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9" name="Rectangle 57">
              <a:extLst>
                <a:ext uri="{FF2B5EF4-FFF2-40B4-BE49-F238E27FC236}">
                  <a16:creationId xmlns:a16="http://schemas.microsoft.com/office/drawing/2014/main" id="{C8F3EC16-5BEE-4B82-8403-89FB78DEB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125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0" name="Rectangle 58">
              <a:extLst>
                <a:ext uri="{FF2B5EF4-FFF2-40B4-BE49-F238E27FC236}">
                  <a16:creationId xmlns:a16="http://schemas.microsoft.com/office/drawing/2014/main" id="{A07D4E73-20D1-4FCD-B8D2-6310438F3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2558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1" name="Rectangle 59">
              <a:extLst>
                <a:ext uri="{FF2B5EF4-FFF2-40B4-BE49-F238E27FC236}">
                  <a16:creationId xmlns:a16="http://schemas.microsoft.com/office/drawing/2014/main" id="{51847D37-ADE9-4695-8049-A16BA3F10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2558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2" name="Rectangle 60">
              <a:extLst>
                <a:ext uri="{FF2B5EF4-FFF2-40B4-BE49-F238E27FC236}">
                  <a16:creationId xmlns:a16="http://schemas.microsoft.com/office/drawing/2014/main" id="{C73FC46F-5C36-43D4-99BC-C67BE2E8D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331"/>
              <a:ext cx="68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3" name="Rectangle 61">
              <a:extLst>
                <a:ext uri="{FF2B5EF4-FFF2-40B4-BE49-F238E27FC236}">
                  <a16:creationId xmlns:a16="http://schemas.microsoft.com/office/drawing/2014/main" id="{37BF58C3-5641-433A-B0D6-7789B2BCD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2104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4" name="Rectangle 62">
              <a:extLst>
                <a:ext uri="{FF2B5EF4-FFF2-40B4-BE49-F238E27FC236}">
                  <a16:creationId xmlns:a16="http://schemas.microsoft.com/office/drawing/2014/main" id="{9D9F66E8-D132-4758-8EE1-02FD67327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104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5" name="Rectangle 63">
              <a:extLst>
                <a:ext uri="{FF2B5EF4-FFF2-40B4-BE49-F238E27FC236}">
                  <a16:creationId xmlns:a16="http://schemas.microsoft.com/office/drawing/2014/main" id="{57191E9D-E962-4D10-A794-FD7034588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1537"/>
              <a:ext cx="22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6" name="Rectangle 64">
              <a:extLst>
                <a:ext uri="{FF2B5EF4-FFF2-40B4-BE49-F238E27FC236}">
                  <a16:creationId xmlns:a16="http://schemas.microsoft.com/office/drawing/2014/main" id="{C5AFB263-B9DD-4EDB-BA80-4D490BED1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537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7" name="Rectangle 65">
              <a:extLst>
                <a:ext uri="{FF2B5EF4-FFF2-40B4-BE49-F238E27FC236}">
                  <a16:creationId xmlns:a16="http://schemas.microsoft.com/office/drawing/2014/main" id="{9B5210A1-D064-4BA8-BDF0-15A9073BD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764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8" name="Rectangle 66">
              <a:extLst>
                <a:ext uri="{FF2B5EF4-FFF2-40B4-BE49-F238E27FC236}">
                  <a16:creationId xmlns:a16="http://schemas.microsoft.com/office/drawing/2014/main" id="{BDC084B0-9DE4-4222-8EF7-FCC9F6C16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517"/>
              <a:ext cx="45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9FE5B4D7-5638-4742-9377-F4C8CE5D13ED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735513"/>
            <a:ext cx="530225" cy="133350"/>
            <a:chOff x="5235" y="4088"/>
            <a:chExt cx="334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4E7E380B-D67A-49FC-9E82-2C0607843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0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A6867C91-1FB5-419C-87FB-008E689F50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0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09DE1BE1-20A6-4681-A025-04C3A4E81618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5275263"/>
            <a:ext cx="396875" cy="133350"/>
            <a:chOff x="4327" y="4088"/>
            <a:chExt cx="250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2CF7048F-DED6-4335-8B1F-14AD61569C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CBADFAA5-FBB5-4150-97FA-12A0AFCF56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8DE0D764-3354-4C4F-A75B-6AF1BDD8E94D}"/>
              </a:ext>
            </a:extLst>
          </p:cNvPr>
          <p:cNvGrpSpPr>
            <a:grpSpLocks/>
          </p:cNvGrpSpPr>
          <p:nvPr/>
        </p:nvGrpSpPr>
        <p:grpSpPr bwMode="auto">
          <a:xfrm>
            <a:off x="2828925" y="5321300"/>
            <a:ext cx="396875" cy="133350"/>
            <a:chOff x="4759" y="4088"/>
            <a:chExt cx="250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A361B5BD-CA02-440E-93D6-4573879E86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4AD7D1F6-FF91-4664-B753-D4E79FE08F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EDA24A81-774F-4F67-9777-EF68C2CFA2E6}"/>
              </a:ext>
            </a:extLst>
          </p:cNvPr>
          <p:cNvGrpSpPr>
            <a:grpSpLocks/>
          </p:cNvGrpSpPr>
          <p:nvPr/>
        </p:nvGrpSpPr>
        <p:grpSpPr bwMode="auto">
          <a:xfrm>
            <a:off x="3233738" y="5545138"/>
            <a:ext cx="396875" cy="133350"/>
            <a:chOff x="4334" y="4232"/>
            <a:chExt cx="250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1DF0185A-AE71-49C7-A8A4-D6A470D040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7E334AD0-2CB9-4690-BAF2-84FF373B1E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563D7415-4E1E-4720-B840-27F40290B577}"/>
              </a:ext>
            </a:extLst>
          </p:cNvPr>
          <p:cNvGrpSpPr>
            <a:grpSpLocks/>
          </p:cNvGrpSpPr>
          <p:nvPr/>
        </p:nvGrpSpPr>
        <p:grpSpPr bwMode="auto">
          <a:xfrm>
            <a:off x="3233738" y="5053013"/>
            <a:ext cx="396875" cy="133350"/>
            <a:chOff x="4327" y="4428"/>
            <a:chExt cx="250" cy="84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7C7AC5D2-A551-40CD-94F0-112DC897D8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3D141FE4-DE74-4951-A52B-6F6D4C8C92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F7FF911F-EF38-4826-BE3A-8B8145862F4A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6064250"/>
            <a:ext cx="274638" cy="133350"/>
            <a:chOff x="3987" y="4428"/>
            <a:chExt cx="173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95542577-4568-41F1-B55D-3FB0507288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42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4943F01C-C79B-4D43-A5B6-DC4EE419E3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42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DBC62098-5124-4C86-AC7E-D89CCB0B8E9E}"/>
              </a:ext>
            </a:extLst>
          </p:cNvPr>
          <p:cNvGrpSpPr>
            <a:grpSpLocks/>
          </p:cNvGrpSpPr>
          <p:nvPr/>
        </p:nvGrpSpPr>
        <p:grpSpPr bwMode="auto">
          <a:xfrm>
            <a:off x="3973513" y="5434013"/>
            <a:ext cx="396875" cy="133350"/>
            <a:chOff x="4334" y="4572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C938F386-BEB9-44BC-9986-440A0F050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4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94090B59-20F4-4AF4-8077-CEA758C0E4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35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EC9F7D30-FDE1-463C-83B1-D3ACAAC5406A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9034463"/>
            <a:ext cx="396875" cy="133350"/>
            <a:chOff x="4766" y="4572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3236D475-4D1F-4E81-8E99-50BF7813EF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3EB9D1AC-E650-482D-B76B-E7B948D564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君津市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4FBFF226-28F4-4C1B-8A54-21821D3C25FD}"/>
              </a:ext>
            </a:extLst>
          </p:cNvPr>
          <p:cNvGrpSpPr>
            <a:grpSpLocks/>
          </p:cNvGrpSpPr>
          <p:nvPr/>
        </p:nvGrpSpPr>
        <p:grpSpPr bwMode="auto">
          <a:xfrm>
            <a:off x="1181100" y="11285538"/>
            <a:ext cx="396875" cy="133350"/>
            <a:chOff x="4759" y="4768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2325A1F6-D510-4AAB-AAD6-BF2969A4B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7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F2A5C6E6-EEAC-484F-9AA2-E14BF15CEA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7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館山市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D0FF6751-3989-400E-920B-4F1AD609EA91}"/>
              </a:ext>
            </a:extLst>
          </p:cNvPr>
          <p:cNvGrpSpPr>
            <a:grpSpLocks/>
          </p:cNvGrpSpPr>
          <p:nvPr/>
        </p:nvGrpSpPr>
        <p:grpSpPr bwMode="auto">
          <a:xfrm>
            <a:off x="1924050" y="11555413"/>
            <a:ext cx="530225" cy="133350"/>
            <a:chOff x="5235" y="5449"/>
            <a:chExt cx="334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1C4860AC-1DBA-400F-8EC6-73B0C000D9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4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0DF3B44F-D3B0-4A66-8D8F-7B67FF54B5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4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南房総市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B4EDE11B-3FA0-474F-9B74-FBC501C41E46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10294938"/>
            <a:ext cx="396875" cy="133350"/>
            <a:chOff x="4327" y="5449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3D01572C-AA7B-49B6-B3FD-6874E4965D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1A509F85-569A-452F-A292-61AC043DD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鴨川市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98FD4AB8-5FAC-4B2E-9791-974D110E0258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8763000"/>
            <a:ext cx="530225" cy="133350"/>
            <a:chOff x="5242" y="5593"/>
            <a:chExt cx="334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1DFDD10A-1462-4E2E-9B1B-CB13676B42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D0578002-6BCB-496D-B2F6-C90CE484EA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いすみ市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950398B2-C413-4429-8EF9-F8EE02C5DE9A}"/>
              </a:ext>
            </a:extLst>
          </p:cNvPr>
          <p:cNvGrpSpPr>
            <a:grpSpLocks/>
          </p:cNvGrpSpPr>
          <p:nvPr/>
        </p:nvGrpSpPr>
        <p:grpSpPr bwMode="auto">
          <a:xfrm>
            <a:off x="1273175" y="9034463"/>
            <a:ext cx="396875" cy="133350"/>
            <a:chOff x="4916" y="4429"/>
            <a:chExt cx="250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9AB29F4F-5B88-4118-9201-925FEB154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4FD61BEE-47E4-46F8-86D2-A8AF4C2F3C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富津市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A6B67A35-9511-4BF1-8ED4-9986BADF1F75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9664700"/>
            <a:ext cx="396875" cy="133350"/>
            <a:chOff x="4766" y="5593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110948FB-236A-4951-A118-FA0C1BD530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5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DCFB67C3-6409-4F57-835C-D22812874A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5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勝浦市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C196E493-96C9-4E55-B7CA-ECBB3029038B}"/>
              </a:ext>
            </a:extLst>
          </p:cNvPr>
          <p:cNvGrpSpPr>
            <a:grpSpLocks/>
          </p:cNvGrpSpPr>
          <p:nvPr/>
        </p:nvGrpSpPr>
        <p:grpSpPr bwMode="auto">
          <a:xfrm>
            <a:off x="3454400" y="9034463"/>
            <a:ext cx="530225" cy="133350"/>
            <a:chOff x="5235" y="6469"/>
            <a:chExt cx="334" cy="84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4F9512FD-1AE4-4C08-9C9B-37BAA4571F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4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252B37C8-769F-4C17-A4A1-D8877F200C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4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大多喜町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75E78D9A-40B4-43DA-8F51-7FF01BDC374B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9485313"/>
            <a:ext cx="396875" cy="133350"/>
            <a:chOff x="4788" y="7294"/>
            <a:chExt cx="250" cy="84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5C0648E3-EDC6-4E56-916D-3DB289E396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8" y="7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261AE77E-DB80-40E7-A8AF-883DB5652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9" y="7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御宿町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98810258-5171-4BC3-BAB4-EAA2A307D731}"/>
              </a:ext>
            </a:extLst>
          </p:cNvPr>
          <p:cNvGrpSpPr>
            <a:grpSpLocks/>
          </p:cNvGrpSpPr>
          <p:nvPr/>
        </p:nvGrpSpPr>
        <p:grpSpPr bwMode="auto">
          <a:xfrm>
            <a:off x="1182688" y="10294938"/>
            <a:ext cx="396875" cy="133350"/>
            <a:chOff x="4781" y="7490"/>
            <a:chExt cx="250" cy="84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AE90EA0C-FA34-48AE-91C7-91E4E7660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A03E0E12-60BC-430A-AEFB-0B0E01DDB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鋸南町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CAE963A4-90D1-4390-991C-18CB9962B6D3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7705725"/>
            <a:ext cx="530225" cy="133350"/>
            <a:chOff x="5242" y="4232"/>
            <a:chExt cx="334" cy="84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41C690DE-9A26-4AC1-AF24-9AF435618D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DB504EF6-24AE-4885-B82D-BD0EBBC8E0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木更津市</a:t>
              </a:r>
            </a:p>
          </p:txBody>
        </p:sp>
      </p:grpSp>
      <p:grpSp>
        <p:nvGrpSpPr>
          <p:cNvPr id="23673" name="Group 121">
            <a:extLst>
              <a:ext uri="{FF2B5EF4-FFF2-40B4-BE49-F238E27FC236}">
                <a16:creationId xmlns:a16="http://schemas.microsoft.com/office/drawing/2014/main" id="{C173525E-4B9B-4344-95EC-2821AA51C246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164138"/>
            <a:ext cx="396875" cy="133350"/>
            <a:chOff x="4916" y="3748"/>
            <a:chExt cx="250" cy="84"/>
          </a:xfrm>
        </p:grpSpPr>
        <p:sp>
          <p:nvSpPr>
            <p:cNvPr id="23674" name="WordArt 122">
              <a:extLst>
                <a:ext uri="{FF2B5EF4-FFF2-40B4-BE49-F238E27FC236}">
                  <a16:creationId xmlns:a16="http://schemas.microsoft.com/office/drawing/2014/main" id="{33567311-B9BB-4CA9-9DA4-443EBEEF18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37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306D8704-1F3A-452C-8D70-365385EF09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37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浦安市</a:t>
              </a:r>
            </a:p>
          </p:txBody>
        </p:sp>
      </p:grpSp>
      <p:grpSp>
        <p:nvGrpSpPr>
          <p:cNvPr id="23676" name="Group 124">
            <a:extLst>
              <a:ext uri="{FF2B5EF4-FFF2-40B4-BE49-F238E27FC236}">
                <a16:creationId xmlns:a16="http://schemas.microsoft.com/office/drawing/2014/main" id="{D5836CBC-1F88-425F-BAD5-67376E6037B2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7504113"/>
            <a:ext cx="530225" cy="133350"/>
            <a:chOff x="5242" y="5252"/>
            <a:chExt cx="334" cy="84"/>
          </a:xfrm>
        </p:grpSpPr>
        <p:sp>
          <p:nvSpPr>
            <p:cNvPr id="23677" name="WordArt 125">
              <a:extLst>
                <a:ext uri="{FF2B5EF4-FFF2-40B4-BE49-F238E27FC236}">
                  <a16:creationId xmlns:a16="http://schemas.microsoft.com/office/drawing/2014/main" id="{E0FA9146-5043-4B1F-B81B-84E3E913A3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2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79BE29DE-CFA0-4FD5-8504-69ED7D483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2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袖ヶ浦市</a:t>
              </a:r>
            </a:p>
          </p:txBody>
        </p:sp>
      </p:grpSp>
      <p:grpSp>
        <p:nvGrpSpPr>
          <p:cNvPr id="23679" name="Group 127">
            <a:extLst>
              <a:ext uri="{FF2B5EF4-FFF2-40B4-BE49-F238E27FC236}">
                <a16:creationId xmlns:a16="http://schemas.microsoft.com/office/drawing/2014/main" id="{F555E51E-D76B-4421-90E0-F7302CAB20CB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7413625"/>
            <a:ext cx="396875" cy="133350"/>
            <a:chOff x="4909" y="4625"/>
            <a:chExt cx="250" cy="84"/>
          </a:xfrm>
        </p:grpSpPr>
        <p:sp>
          <p:nvSpPr>
            <p:cNvPr id="23680" name="WordArt 128">
              <a:extLst>
                <a:ext uri="{FF2B5EF4-FFF2-40B4-BE49-F238E27FC236}">
                  <a16:creationId xmlns:a16="http://schemas.microsoft.com/office/drawing/2014/main" id="{F684C06C-03FA-454A-A4D0-0439B22963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6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7725D675-B5A7-4D6D-BF9A-30397E6CE3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6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茂原市</a:t>
              </a:r>
            </a:p>
          </p:txBody>
        </p:sp>
      </p:grpSp>
      <p:grpSp>
        <p:nvGrpSpPr>
          <p:cNvPr id="23682" name="Group 130">
            <a:extLst>
              <a:ext uri="{FF2B5EF4-FFF2-40B4-BE49-F238E27FC236}">
                <a16:creationId xmlns:a16="http://schemas.microsoft.com/office/drawing/2014/main" id="{5F7618D2-7D7B-43C6-BE4C-AA437DB1AEE8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7234238"/>
            <a:ext cx="396875" cy="133350"/>
            <a:chOff x="4759" y="5789"/>
            <a:chExt cx="250" cy="84"/>
          </a:xfrm>
        </p:grpSpPr>
        <p:sp>
          <p:nvSpPr>
            <p:cNvPr id="23683" name="WordArt 131">
              <a:extLst>
                <a:ext uri="{FF2B5EF4-FFF2-40B4-BE49-F238E27FC236}">
                  <a16:creationId xmlns:a16="http://schemas.microsoft.com/office/drawing/2014/main" id="{AA707CC9-C8CB-4636-A781-2E2FB089D5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7C6233F4-5C0C-4877-8768-11A958819A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市原市</a:t>
              </a:r>
            </a:p>
          </p:txBody>
        </p:sp>
      </p:grpSp>
      <p:grpSp>
        <p:nvGrpSpPr>
          <p:cNvPr id="23685" name="Group 133">
            <a:extLst>
              <a:ext uri="{FF2B5EF4-FFF2-40B4-BE49-F238E27FC236}">
                <a16:creationId xmlns:a16="http://schemas.microsoft.com/office/drawing/2014/main" id="{2FD591D3-DE06-452B-987A-83EE2FCEB7BF}"/>
              </a:ext>
            </a:extLst>
          </p:cNvPr>
          <p:cNvGrpSpPr>
            <a:grpSpLocks/>
          </p:cNvGrpSpPr>
          <p:nvPr/>
        </p:nvGrpSpPr>
        <p:grpSpPr bwMode="auto">
          <a:xfrm>
            <a:off x="4805363" y="6513513"/>
            <a:ext cx="530225" cy="133350"/>
            <a:chOff x="5242" y="5933"/>
            <a:chExt cx="334" cy="84"/>
          </a:xfrm>
        </p:grpSpPr>
        <p:sp>
          <p:nvSpPr>
            <p:cNvPr id="23686" name="WordArt 134">
              <a:extLst>
                <a:ext uri="{FF2B5EF4-FFF2-40B4-BE49-F238E27FC236}">
                  <a16:creationId xmlns:a16="http://schemas.microsoft.com/office/drawing/2014/main" id="{4BBBC591-DC20-4A52-B499-B952FEDABA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5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59888022-AF7E-4FEC-BC94-B4B9DD4105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5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大網白里町</a:t>
              </a:r>
            </a:p>
          </p:txBody>
        </p: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BE1CD1F8-2E63-4661-A1CF-53AA1D287755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6535738"/>
            <a:ext cx="530225" cy="133350"/>
            <a:chOff x="5235" y="6129"/>
            <a:chExt cx="334" cy="84"/>
          </a:xfrm>
        </p:grpSpPr>
        <p:sp>
          <p:nvSpPr>
            <p:cNvPr id="23689" name="WordArt 137">
              <a:extLst>
                <a:ext uri="{FF2B5EF4-FFF2-40B4-BE49-F238E27FC236}">
                  <a16:creationId xmlns:a16="http://schemas.microsoft.com/office/drawing/2014/main" id="{AAB9966D-815D-4688-815D-D45A5170F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61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953E2DF7-8505-4201-8B81-7A3C0CD65D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61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九十九里町</a:t>
              </a:r>
            </a:p>
          </p:txBody>
        </p:sp>
      </p:grpSp>
      <p:grpSp>
        <p:nvGrpSpPr>
          <p:cNvPr id="23691" name="Group 139">
            <a:extLst>
              <a:ext uri="{FF2B5EF4-FFF2-40B4-BE49-F238E27FC236}">
                <a16:creationId xmlns:a16="http://schemas.microsoft.com/office/drawing/2014/main" id="{751CAA89-7E6C-4794-A29B-8DC12EAC4C82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5883275"/>
            <a:ext cx="396875" cy="133350"/>
            <a:chOff x="4909" y="4965"/>
            <a:chExt cx="250" cy="84"/>
          </a:xfrm>
        </p:grpSpPr>
        <p:sp>
          <p:nvSpPr>
            <p:cNvPr id="23692" name="WordArt 140">
              <a:extLst>
                <a:ext uri="{FF2B5EF4-FFF2-40B4-BE49-F238E27FC236}">
                  <a16:creationId xmlns:a16="http://schemas.microsoft.com/office/drawing/2014/main" id="{572ECFCC-C720-461B-94DB-B68386E121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6C6C5993-FCE0-4F72-A68B-665F8B47BA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東金市</a:t>
              </a:r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1C744403-4667-4539-80E2-5D08B05FC937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7954963"/>
            <a:ext cx="396875" cy="133350"/>
            <a:chOff x="4766" y="6273"/>
            <a:chExt cx="250" cy="84"/>
          </a:xfrm>
        </p:grpSpPr>
        <p:sp>
          <p:nvSpPr>
            <p:cNvPr id="23695" name="WordArt 143">
              <a:extLst>
                <a:ext uri="{FF2B5EF4-FFF2-40B4-BE49-F238E27FC236}">
                  <a16:creationId xmlns:a16="http://schemas.microsoft.com/office/drawing/2014/main" id="{60110FD7-B631-4B6A-BA26-8FC36C9AD6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62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1BE725ED-41CE-44DE-B178-5BCD27D5C0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62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一宮町</a:t>
              </a:r>
            </a:p>
          </p:txBody>
        </p:sp>
      </p:grpSp>
      <p:grpSp>
        <p:nvGrpSpPr>
          <p:cNvPr id="23697" name="Group 145">
            <a:extLst>
              <a:ext uri="{FF2B5EF4-FFF2-40B4-BE49-F238E27FC236}">
                <a16:creationId xmlns:a16="http://schemas.microsoft.com/office/drawing/2014/main" id="{D27DAD9F-224D-4B26-AF56-8A992653E3F2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7954963"/>
            <a:ext cx="396875" cy="133350"/>
            <a:chOff x="4759" y="6469"/>
            <a:chExt cx="250" cy="84"/>
          </a:xfrm>
        </p:grpSpPr>
        <p:sp>
          <p:nvSpPr>
            <p:cNvPr id="23698" name="WordArt 146">
              <a:extLst>
                <a:ext uri="{FF2B5EF4-FFF2-40B4-BE49-F238E27FC236}">
                  <a16:creationId xmlns:a16="http://schemas.microsoft.com/office/drawing/2014/main" id="{BC7FF0C1-2B58-40E4-8F9D-9CD6129665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64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D08DFC22-0944-4E52-BBD5-F71917E2DC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64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睦沢町</a:t>
              </a:r>
            </a:p>
          </p:txBody>
        </p:sp>
      </p:grpSp>
      <p:grpSp>
        <p:nvGrpSpPr>
          <p:cNvPr id="23700" name="Group 148">
            <a:extLst>
              <a:ext uri="{FF2B5EF4-FFF2-40B4-BE49-F238E27FC236}">
                <a16:creationId xmlns:a16="http://schemas.microsoft.com/office/drawing/2014/main" id="{46121FE0-BFFC-4A14-8C3F-80A986E65044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7415213"/>
            <a:ext cx="396875" cy="133350"/>
            <a:chOff x="5348" y="5449"/>
            <a:chExt cx="250" cy="84"/>
          </a:xfrm>
        </p:grpSpPr>
        <p:sp>
          <p:nvSpPr>
            <p:cNvPr id="23701" name="WordArt 149">
              <a:extLst>
                <a:ext uri="{FF2B5EF4-FFF2-40B4-BE49-F238E27FC236}">
                  <a16:creationId xmlns:a16="http://schemas.microsoft.com/office/drawing/2014/main" id="{4C1AC52E-866D-4FA8-BB58-C3DE1164F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F85C648F-781B-46F1-BCAE-67CBC5BD4F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長生村</a:t>
              </a:r>
            </a:p>
          </p:txBody>
        </p:sp>
      </p:grpSp>
      <p:grpSp>
        <p:nvGrpSpPr>
          <p:cNvPr id="23703" name="Group 151">
            <a:extLst>
              <a:ext uri="{FF2B5EF4-FFF2-40B4-BE49-F238E27FC236}">
                <a16:creationId xmlns:a16="http://schemas.microsoft.com/office/drawing/2014/main" id="{CCFA812A-F5DF-4E13-ADA1-8CED993E376F}"/>
              </a:ext>
            </a:extLst>
          </p:cNvPr>
          <p:cNvGrpSpPr>
            <a:grpSpLocks/>
          </p:cNvGrpSpPr>
          <p:nvPr/>
        </p:nvGrpSpPr>
        <p:grpSpPr bwMode="auto">
          <a:xfrm>
            <a:off x="5232400" y="7053263"/>
            <a:ext cx="396875" cy="133350"/>
            <a:chOff x="5363" y="5646"/>
            <a:chExt cx="250" cy="84"/>
          </a:xfrm>
        </p:grpSpPr>
        <p:sp>
          <p:nvSpPr>
            <p:cNvPr id="23704" name="WordArt 152">
              <a:extLst>
                <a:ext uri="{FF2B5EF4-FFF2-40B4-BE49-F238E27FC236}">
                  <a16:creationId xmlns:a16="http://schemas.microsoft.com/office/drawing/2014/main" id="{5AAFFBD6-6F96-4F84-B2C1-DDC8FFA9CC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3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479F81EC-E683-4453-838F-484949CF1C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4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白子町</a:t>
              </a:r>
            </a:p>
          </p:txBody>
        </p:sp>
      </p:grpSp>
      <p:grpSp>
        <p:nvGrpSpPr>
          <p:cNvPr id="23706" name="Group 154">
            <a:extLst>
              <a:ext uri="{FF2B5EF4-FFF2-40B4-BE49-F238E27FC236}">
                <a16:creationId xmlns:a16="http://schemas.microsoft.com/office/drawing/2014/main" id="{D1818BDE-1204-43E5-AE2C-1AFE1055F699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6873875"/>
            <a:ext cx="396875" cy="133350"/>
            <a:chOff x="5370" y="5790"/>
            <a:chExt cx="250" cy="84"/>
          </a:xfrm>
        </p:grpSpPr>
        <p:sp>
          <p:nvSpPr>
            <p:cNvPr id="23707" name="WordArt 155">
              <a:extLst>
                <a:ext uri="{FF2B5EF4-FFF2-40B4-BE49-F238E27FC236}">
                  <a16:creationId xmlns:a16="http://schemas.microsoft.com/office/drawing/2014/main" id="{57B6DC32-DEB4-46A6-B984-4700459F8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0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B2F4A1DB-2CDA-4395-865E-9E47961039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71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長柄町</a:t>
              </a:r>
            </a:p>
          </p:txBody>
        </p:sp>
      </p:grpSp>
      <p:grpSp>
        <p:nvGrpSpPr>
          <p:cNvPr id="23709" name="Group 157">
            <a:extLst>
              <a:ext uri="{FF2B5EF4-FFF2-40B4-BE49-F238E27FC236}">
                <a16:creationId xmlns:a16="http://schemas.microsoft.com/office/drawing/2014/main" id="{C8D2681B-40D9-4310-BCED-83CD03BCE92D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7796213"/>
            <a:ext cx="396875" cy="133350"/>
            <a:chOff x="4781" y="7150"/>
            <a:chExt cx="250" cy="84"/>
          </a:xfrm>
        </p:grpSpPr>
        <p:sp>
          <p:nvSpPr>
            <p:cNvPr id="23710" name="WordArt 158">
              <a:extLst>
                <a:ext uri="{FF2B5EF4-FFF2-40B4-BE49-F238E27FC236}">
                  <a16:creationId xmlns:a16="http://schemas.microsoft.com/office/drawing/2014/main" id="{ED2A6A2C-5F0B-4F96-99C7-5C2C72686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1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61D4CDBA-DAFE-42A3-9EED-4F5BB9DA0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82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長南町</a:t>
              </a:r>
            </a:p>
          </p:txBody>
        </p:sp>
      </p:grpSp>
      <p:grpSp>
        <p:nvGrpSpPr>
          <p:cNvPr id="23712" name="Group 160">
            <a:extLst>
              <a:ext uri="{FF2B5EF4-FFF2-40B4-BE49-F238E27FC236}">
                <a16:creationId xmlns:a16="http://schemas.microsoft.com/office/drawing/2014/main" id="{CA8C602D-4C74-4A91-93D4-BA00484EB5F2}"/>
              </a:ext>
            </a:extLst>
          </p:cNvPr>
          <p:cNvGrpSpPr>
            <a:grpSpLocks/>
          </p:cNvGrpSpPr>
          <p:nvPr/>
        </p:nvGrpSpPr>
        <p:grpSpPr bwMode="auto">
          <a:xfrm>
            <a:off x="4033838" y="2913063"/>
            <a:ext cx="274637" cy="133350"/>
            <a:chOff x="3994" y="4232"/>
            <a:chExt cx="173" cy="84"/>
          </a:xfrm>
        </p:grpSpPr>
        <p:sp>
          <p:nvSpPr>
            <p:cNvPr id="23713" name="WordArt 161">
              <a:extLst>
                <a:ext uri="{FF2B5EF4-FFF2-40B4-BE49-F238E27FC236}">
                  <a16:creationId xmlns:a16="http://schemas.microsoft.com/office/drawing/2014/main" id="{E23CFAA5-4F96-4E3D-9498-47449F16D1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4162B887-8E2D-4D84-90D6-68D93DDD3B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栄町</a:t>
              </a:r>
            </a:p>
          </p:txBody>
        </p:sp>
      </p:grpSp>
      <p:grpSp>
        <p:nvGrpSpPr>
          <p:cNvPr id="23715" name="Group 163">
            <a:extLst>
              <a:ext uri="{FF2B5EF4-FFF2-40B4-BE49-F238E27FC236}">
                <a16:creationId xmlns:a16="http://schemas.microsoft.com/office/drawing/2014/main" id="{02D8A3AC-4FC1-46EE-B69D-8482295A3E75}"/>
              </a:ext>
            </a:extLst>
          </p:cNvPr>
          <p:cNvGrpSpPr>
            <a:grpSpLocks/>
          </p:cNvGrpSpPr>
          <p:nvPr/>
        </p:nvGrpSpPr>
        <p:grpSpPr bwMode="auto">
          <a:xfrm>
            <a:off x="2052638" y="2824163"/>
            <a:ext cx="274637" cy="133350"/>
            <a:chOff x="3994" y="4572"/>
            <a:chExt cx="173" cy="84"/>
          </a:xfrm>
        </p:grpSpPr>
        <p:sp>
          <p:nvSpPr>
            <p:cNvPr id="23716" name="WordArt 164">
              <a:extLst>
                <a:ext uri="{FF2B5EF4-FFF2-40B4-BE49-F238E27FC236}">
                  <a16:creationId xmlns:a16="http://schemas.microsoft.com/office/drawing/2014/main" id="{886C706B-DFC3-406F-9226-D08CA9838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4" y="457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AB80F9B4-04A3-4A6B-90FC-C338C0008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5" y="457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柏市</a:t>
              </a:r>
            </a:p>
          </p:txBody>
        </p:sp>
      </p:grpSp>
      <p:grpSp>
        <p:nvGrpSpPr>
          <p:cNvPr id="23718" name="Group 166">
            <a:extLst>
              <a:ext uri="{FF2B5EF4-FFF2-40B4-BE49-F238E27FC236}">
                <a16:creationId xmlns:a16="http://schemas.microsoft.com/office/drawing/2014/main" id="{9E9B28BD-EC26-40FA-9463-CF46EB2D6B46}"/>
              </a:ext>
            </a:extLst>
          </p:cNvPr>
          <p:cNvGrpSpPr>
            <a:grpSpLocks/>
          </p:cNvGrpSpPr>
          <p:nvPr/>
        </p:nvGrpSpPr>
        <p:grpSpPr bwMode="auto">
          <a:xfrm>
            <a:off x="2735263" y="3003550"/>
            <a:ext cx="530225" cy="133350"/>
            <a:chOff x="5235" y="4768"/>
            <a:chExt cx="334" cy="84"/>
          </a:xfrm>
        </p:grpSpPr>
        <p:sp>
          <p:nvSpPr>
            <p:cNvPr id="23719" name="WordArt 167">
              <a:extLst>
                <a:ext uri="{FF2B5EF4-FFF2-40B4-BE49-F238E27FC236}">
                  <a16:creationId xmlns:a16="http://schemas.microsoft.com/office/drawing/2014/main" id="{7E91E46A-B6B9-49FC-B8C7-4864D7E7D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76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FC39F488-B014-467B-8665-9B052B8619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76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我孫子市</a:t>
              </a:r>
            </a:p>
          </p:txBody>
        </p:sp>
      </p:grpSp>
      <p:grpSp>
        <p:nvGrpSpPr>
          <p:cNvPr id="23721" name="Group 169">
            <a:extLst>
              <a:ext uri="{FF2B5EF4-FFF2-40B4-BE49-F238E27FC236}">
                <a16:creationId xmlns:a16="http://schemas.microsoft.com/office/drawing/2014/main" id="{65906B9C-94D6-4FBE-BD7E-2E746C19E8C3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3633788"/>
            <a:ext cx="396875" cy="133350"/>
            <a:chOff x="4766" y="4912"/>
            <a:chExt cx="250" cy="84"/>
          </a:xfrm>
        </p:grpSpPr>
        <p:sp>
          <p:nvSpPr>
            <p:cNvPr id="23722" name="WordArt 170">
              <a:extLst>
                <a:ext uri="{FF2B5EF4-FFF2-40B4-BE49-F238E27FC236}">
                  <a16:creationId xmlns:a16="http://schemas.microsoft.com/office/drawing/2014/main" id="{1DB32375-CE5B-4515-8068-78A9A6480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9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8896ACC7-3ACF-4BC4-A641-CBE94132C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9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松戸市</a:t>
              </a:r>
            </a:p>
          </p:txBody>
        </p:sp>
      </p:grpSp>
      <p:grpSp>
        <p:nvGrpSpPr>
          <p:cNvPr id="23724" name="Group 172">
            <a:extLst>
              <a:ext uri="{FF2B5EF4-FFF2-40B4-BE49-F238E27FC236}">
                <a16:creationId xmlns:a16="http://schemas.microsoft.com/office/drawing/2014/main" id="{F504FA0A-43AF-4124-ABD0-8C66F888ED87}"/>
              </a:ext>
            </a:extLst>
          </p:cNvPr>
          <p:cNvGrpSpPr>
            <a:grpSpLocks/>
          </p:cNvGrpSpPr>
          <p:nvPr/>
        </p:nvGrpSpPr>
        <p:grpSpPr bwMode="auto">
          <a:xfrm>
            <a:off x="5413375" y="2733675"/>
            <a:ext cx="396875" cy="133350"/>
            <a:chOff x="4327" y="5108"/>
            <a:chExt cx="250" cy="84"/>
          </a:xfrm>
        </p:grpSpPr>
        <p:sp>
          <p:nvSpPr>
            <p:cNvPr id="23725" name="WordArt 173">
              <a:extLst>
                <a:ext uri="{FF2B5EF4-FFF2-40B4-BE49-F238E27FC236}">
                  <a16:creationId xmlns:a16="http://schemas.microsoft.com/office/drawing/2014/main" id="{388A4545-FDC8-41FC-91F9-E6C9F536CF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7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  <p:sp>
          <p:nvSpPr>
            <p:cNvPr id="23726" name="WordArt 174">
              <a:extLst>
                <a:ext uri="{FF2B5EF4-FFF2-40B4-BE49-F238E27FC236}">
                  <a16:creationId xmlns:a16="http://schemas.microsoft.com/office/drawing/2014/main" id="{8CBF9B5D-830E-4747-AFA8-8D44F4AC82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8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神崎町</a:t>
              </a:r>
            </a:p>
          </p:txBody>
        </p:sp>
      </p:grpSp>
      <p:grpSp>
        <p:nvGrpSpPr>
          <p:cNvPr id="23727" name="Group 175">
            <a:extLst>
              <a:ext uri="{FF2B5EF4-FFF2-40B4-BE49-F238E27FC236}">
                <a16:creationId xmlns:a16="http://schemas.microsoft.com/office/drawing/2014/main" id="{F9B6B1C7-4C49-4B54-ADDC-CCEBB36469FB}"/>
              </a:ext>
            </a:extLst>
          </p:cNvPr>
          <p:cNvGrpSpPr>
            <a:grpSpLocks/>
          </p:cNvGrpSpPr>
          <p:nvPr/>
        </p:nvGrpSpPr>
        <p:grpSpPr bwMode="auto">
          <a:xfrm>
            <a:off x="1182688" y="1563688"/>
            <a:ext cx="396875" cy="133350"/>
            <a:chOff x="4759" y="5108"/>
            <a:chExt cx="250" cy="84"/>
          </a:xfrm>
        </p:grpSpPr>
        <p:sp>
          <p:nvSpPr>
            <p:cNvPr id="23728" name="WordArt 176">
              <a:extLst>
                <a:ext uri="{FF2B5EF4-FFF2-40B4-BE49-F238E27FC236}">
                  <a16:creationId xmlns:a16="http://schemas.microsoft.com/office/drawing/2014/main" id="{B541C8A9-C368-4138-A4BA-0DA6F46422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  <p:sp>
          <p:nvSpPr>
            <p:cNvPr id="23729" name="WordArt 177">
              <a:extLst>
                <a:ext uri="{FF2B5EF4-FFF2-40B4-BE49-F238E27FC236}">
                  <a16:creationId xmlns:a16="http://schemas.microsoft.com/office/drawing/2014/main" id="{466A40D0-1A74-4B8B-B4A7-836CFE31D0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野田市</a:t>
              </a:r>
            </a:p>
          </p:txBody>
        </p:sp>
      </p:grpSp>
      <p:grpSp>
        <p:nvGrpSpPr>
          <p:cNvPr id="23730" name="Group 178">
            <a:extLst>
              <a:ext uri="{FF2B5EF4-FFF2-40B4-BE49-F238E27FC236}">
                <a16:creationId xmlns:a16="http://schemas.microsoft.com/office/drawing/2014/main" id="{5328FD4C-9E75-49E6-83E6-A14364F84919}"/>
              </a:ext>
            </a:extLst>
          </p:cNvPr>
          <p:cNvGrpSpPr>
            <a:grpSpLocks/>
          </p:cNvGrpSpPr>
          <p:nvPr/>
        </p:nvGrpSpPr>
        <p:grpSpPr bwMode="auto">
          <a:xfrm>
            <a:off x="5053013" y="3452813"/>
            <a:ext cx="396875" cy="133350"/>
            <a:chOff x="5348" y="4088"/>
            <a:chExt cx="250" cy="84"/>
          </a:xfrm>
        </p:grpSpPr>
        <p:sp>
          <p:nvSpPr>
            <p:cNvPr id="23731" name="WordArt 179">
              <a:extLst>
                <a:ext uri="{FF2B5EF4-FFF2-40B4-BE49-F238E27FC236}">
                  <a16:creationId xmlns:a16="http://schemas.microsoft.com/office/drawing/2014/main" id="{24ACF7A8-6C65-4677-B347-C81EAC0BE0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  <p:sp>
          <p:nvSpPr>
            <p:cNvPr id="23732" name="WordArt 180">
              <a:extLst>
                <a:ext uri="{FF2B5EF4-FFF2-40B4-BE49-F238E27FC236}">
                  <a16:creationId xmlns:a16="http://schemas.microsoft.com/office/drawing/2014/main" id="{78D4E0BF-B494-4FDC-9F89-1FECAC3AD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成田市</a:t>
              </a:r>
            </a:p>
          </p:txBody>
        </p:sp>
      </p:grpSp>
      <p:grpSp>
        <p:nvGrpSpPr>
          <p:cNvPr id="23733" name="Group 181">
            <a:extLst>
              <a:ext uri="{FF2B5EF4-FFF2-40B4-BE49-F238E27FC236}">
                <a16:creationId xmlns:a16="http://schemas.microsoft.com/office/drawing/2014/main" id="{23372271-EB44-4201-9832-553A11B54D46}"/>
              </a:ext>
            </a:extLst>
          </p:cNvPr>
          <p:cNvGrpSpPr>
            <a:grpSpLocks/>
          </p:cNvGrpSpPr>
          <p:nvPr/>
        </p:nvGrpSpPr>
        <p:grpSpPr bwMode="auto">
          <a:xfrm>
            <a:off x="1343025" y="2801938"/>
            <a:ext cx="396875" cy="133350"/>
            <a:chOff x="5348" y="4769"/>
            <a:chExt cx="250" cy="84"/>
          </a:xfrm>
        </p:grpSpPr>
        <p:sp>
          <p:nvSpPr>
            <p:cNvPr id="23734" name="WordArt 182">
              <a:extLst>
                <a:ext uri="{FF2B5EF4-FFF2-40B4-BE49-F238E27FC236}">
                  <a16:creationId xmlns:a16="http://schemas.microsoft.com/office/drawing/2014/main" id="{B97B0D00-A596-4CB3-AFDF-CF2A95D702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8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  <p:sp>
          <p:nvSpPr>
            <p:cNvPr id="23735" name="WordArt 183">
              <a:extLst>
                <a:ext uri="{FF2B5EF4-FFF2-40B4-BE49-F238E27FC236}">
                  <a16:creationId xmlns:a16="http://schemas.microsoft.com/office/drawing/2014/main" id="{9940FF0E-7C6D-4869-982F-98F6AD26A7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9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流山市</a:t>
              </a:r>
            </a:p>
          </p:txBody>
        </p:sp>
      </p:grpSp>
      <p:grpSp>
        <p:nvGrpSpPr>
          <p:cNvPr id="23736" name="Group 184">
            <a:extLst>
              <a:ext uri="{FF2B5EF4-FFF2-40B4-BE49-F238E27FC236}">
                <a16:creationId xmlns:a16="http://schemas.microsoft.com/office/drawing/2014/main" id="{D303AEA2-2A68-45DB-A0EA-C6B6406EACF1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3544888"/>
            <a:ext cx="396875" cy="133350"/>
            <a:chOff x="4916" y="5109"/>
            <a:chExt cx="250" cy="84"/>
          </a:xfrm>
        </p:grpSpPr>
        <p:sp>
          <p:nvSpPr>
            <p:cNvPr id="23737" name="WordArt 185">
              <a:extLst>
                <a:ext uri="{FF2B5EF4-FFF2-40B4-BE49-F238E27FC236}">
                  <a16:creationId xmlns:a16="http://schemas.microsoft.com/office/drawing/2014/main" id="{98A13D94-0E76-412A-BAE5-1DD8C1BB5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1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  <p:sp>
          <p:nvSpPr>
            <p:cNvPr id="23738" name="WordArt 186">
              <a:extLst>
                <a:ext uri="{FF2B5EF4-FFF2-40B4-BE49-F238E27FC236}">
                  <a16:creationId xmlns:a16="http://schemas.microsoft.com/office/drawing/2014/main" id="{2BC78C48-9658-4CEB-8DE4-635C595813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1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印西市</a:t>
              </a:r>
            </a:p>
          </p:txBody>
        </p:sp>
      </p:grpSp>
      <p:grpSp>
        <p:nvGrpSpPr>
          <p:cNvPr id="23739" name="Group 187">
            <a:extLst>
              <a:ext uri="{FF2B5EF4-FFF2-40B4-BE49-F238E27FC236}">
                <a16:creationId xmlns:a16="http://schemas.microsoft.com/office/drawing/2014/main" id="{4A3BAA87-9840-40F1-9575-33209F9DE2C3}"/>
              </a:ext>
            </a:extLst>
          </p:cNvPr>
          <p:cNvGrpSpPr>
            <a:grpSpLocks/>
          </p:cNvGrpSpPr>
          <p:nvPr/>
        </p:nvGrpSpPr>
        <p:grpSpPr bwMode="auto">
          <a:xfrm>
            <a:off x="2622550" y="3454400"/>
            <a:ext cx="396875" cy="133350"/>
            <a:chOff x="4909" y="5305"/>
            <a:chExt cx="250" cy="84"/>
          </a:xfrm>
        </p:grpSpPr>
        <p:sp>
          <p:nvSpPr>
            <p:cNvPr id="23740" name="WordArt 188">
              <a:extLst>
                <a:ext uri="{FF2B5EF4-FFF2-40B4-BE49-F238E27FC236}">
                  <a16:creationId xmlns:a16="http://schemas.microsoft.com/office/drawing/2014/main" id="{C579CA1F-12A4-4670-A6DF-341F297317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53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  <p:sp>
          <p:nvSpPr>
            <p:cNvPr id="23741" name="WordArt 189">
              <a:extLst>
                <a:ext uri="{FF2B5EF4-FFF2-40B4-BE49-F238E27FC236}">
                  <a16:creationId xmlns:a16="http://schemas.microsoft.com/office/drawing/2014/main" id="{7CDF4A32-BB7A-412F-99FF-534E64C3A5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53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白井市</a:t>
              </a:r>
            </a:p>
          </p:txBody>
        </p:sp>
      </p:grpSp>
      <p:grpSp>
        <p:nvGrpSpPr>
          <p:cNvPr id="23742" name="Group 190">
            <a:extLst>
              <a:ext uri="{FF2B5EF4-FFF2-40B4-BE49-F238E27FC236}">
                <a16:creationId xmlns:a16="http://schemas.microsoft.com/office/drawing/2014/main" id="{4C41AC5E-48A6-4E98-AD80-A94073A4663F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3003550"/>
            <a:ext cx="396875" cy="133350"/>
            <a:chOff x="4938" y="5790"/>
            <a:chExt cx="250" cy="84"/>
          </a:xfrm>
        </p:grpSpPr>
        <p:sp>
          <p:nvSpPr>
            <p:cNvPr id="23743" name="WordArt 191">
              <a:extLst>
                <a:ext uri="{FF2B5EF4-FFF2-40B4-BE49-F238E27FC236}">
                  <a16:creationId xmlns:a16="http://schemas.microsoft.com/office/drawing/2014/main" id="{0B39F752-1C21-48A7-A8AF-F709CD6ECA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57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  <p:sp>
          <p:nvSpPr>
            <p:cNvPr id="23744" name="WordArt 192">
              <a:extLst>
                <a:ext uri="{FF2B5EF4-FFF2-40B4-BE49-F238E27FC236}">
                  <a16:creationId xmlns:a16="http://schemas.microsoft.com/office/drawing/2014/main" id="{49001CBD-3FC6-4CCA-AF42-A6149DD0A9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57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香取市</a:t>
              </a:r>
            </a:p>
          </p:txBody>
        </p:sp>
      </p:grpSp>
      <p:grpSp>
        <p:nvGrpSpPr>
          <p:cNvPr id="23745" name="Group 193">
            <a:extLst>
              <a:ext uri="{FF2B5EF4-FFF2-40B4-BE49-F238E27FC236}">
                <a16:creationId xmlns:a16="http://schemas.microsoft.com/office/drawing/2014/main" id="{CA12FEE8-30B1-43C3-8DA2-1AB8A1CF46E5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3454400"/>
            <a:ext cx="396875" cy="133350"/>
            <a:chOff x="4931" y="5986"/>
            <a:chExt cx="250" cy="84"/>
          </a:xfrm>
        </p:grpSpPr>
        <p:sp>
          <p:nvSpPr>
            <p:cNvPr id="23746" name="WordArt 194">
              <a:extLst>
                <a:ext uri="{FF2B5EF4-FFF2-40B4-BE49-F238E27FC236}">
                  <a16:creationId xmlns:a16="http://schemas.microsoft.com/office/drawing/2014/main" id="{3EE248B6-759B-466A-B988-33169D6DF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  <p:sp>
          <p:nvSpPr>
            <p:cNvPr id="23747" name="WordArt 195">
              <a:extLst>
                <a:ext uri="{FF2B5EF4-FFF2-40B4-BE49-F238E27FC236}">
                  <a16:creationId xmlns:a16="http://schemas.microsoft.com/office/drawing/2014/main" id="{E009EE1E-50C0-4CDC-AE86-303858DAD3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東庄町</a:t>
              </a:r>
            </a:p>
          </p:txBody>
        </p:sp>
      </p:grpSp>
      <p:grpSp>
        <p:nvGrpSpPr>
          <p:cNvPr id="23748" name="Group 196">
            <a:extLst>
              <a:ext uri="{FF2B5EF4-FFF2-40B4-BE49-F238E27FC236}">
                <a16:creationId xmlns:a16="http://schemas.microsoft.com/office/drawing/2014/main" id="{E22C8E23-289F-431D-94CB-2C5F96A0CD01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4262438"/>
            <a:ext cx="274638" cy="133350"/>
            <a:chOff x="3987" y="4088"/>
            <a:chExt cx="173" cy="84"/>
          </a:xfrm>
        </p:grpSpPr>
        <p:sp>
          <p:nvSpPr>
            <p:cNvPr id="23749" name="WordArt 197">
              <a:extLst>
                <a:ext uri="{FF2B5EF4-FFF2-40B4-BE49-F238E27FC236}">
                  <a16:creationId xmlns:a16="http://schemas.microsoft.com/office/drawing/2014/main" id="{B0B181E9-E907-467F-9669-D006C347B1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7" y="4088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  <p:sp>
          <p:nvSpPr>
            <p:cNvPr id="23750" name="WordArt 198">
              <a:extLst>
                <a:ext uri="{FF2B5EF4-FFF2-40B4-BE49-F238E27FC236}">
                  <a16:creationId xmlns:a16="http://schemas.microsoft.com/office/drawing/2014/main" id="{52DBA469-D6EA-4F30-8ABA-9AA7EFC5C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8" y="4089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旭市</a:t>
              </a:r>
            </a:p>
          </p:txBody>
        </p:sp>
      </p:grpSp>
      <p:grpSp>
        <p:nvGrpSpPr>
          <p:cNvPr id="23751" name="Group 199">
            <a:extLst>
              <a:ext uri="{FF2B5EF4-FFF2-40B4-BE49-F238E27FC236}">
                <a16:creationId xmlns:a16="http://schemas.microsoft.com/office/drawing/2014/main" id="{97C4254B-22E7-4C45-B5AA-3B76450B4F74}"/>
              </a:ext>
            </a:extLst>
          </p:cNvPr>
          <p:cNvGrpSpPr>
            <a:grpSpLocks/>
          </p:cNvGrpSpPr>
          <p:nvPr/>
        </p:nvGrpSpPr>
        <p:grpSpPr bwMode="auto">
          <a:xfrm>
            <a:off x="8562975" y="4173538"/>
            <a:ext cx="396875" cy="133350"/>
            <a:chOff x="4766" y="4232"/>
            <a:chExt cx="250" cy="84"/>
          </a:xfrm>
        </p:grpSpPr>
        <p:sp>
          <p:nvSpPr>
            <p:cNvPr id="23752" name="WordArt 200">
              <a:extLst>
                <a:ext uri="{FF2B5EF4-FFF2-40B4-BE49-F238E27FC236}">
                  <a16:creationId xmlns:a16="http://schemas.microsoft.com/office/drawing/2014/main" id="{0C780B8B-42FC-46F9-BE3A-1D88082281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6" y="4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  <p:sp>
          <p:nvSpPr>
            <p:cNvPr id="23753" name="WordArt 201">
              <a:extLst>
                <a:ext uri="{FF2B5EF4-FFF2-40B4-BE49-F238E27FC236}">
                  <a16:creationId xmlns:a16="http://schemas.microsoft.com/office/drawing/2014/main" id="{F0AD3D50-7B07-43A8-8202-3D302D21D1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7" y="4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銚子市</a:t>
              </a:r>
            </a:p>
          </p:txBody>
        </p:sp>
      </p:grpSp>
      <p:grpSp>
        <p:nvGrpSpPr>
          <p:cNvPr id="23754" name="Group 202">
            <a:extLst>
              <a:ext uri="{FF2B5EF4-FFF2-40B4-BE49-F238E27FC236}">
                <a16:creationId xmlns:a16="http://schemas.microsoft.com/office/drawing/2014/main" id="{7078A93A-B611-4865-B026-14713FFB6AB8}"/>
              </a:ext>
            </a:extLst>
          </p:cNvPr>
          <p:cNvGrpSpPr>
            <a:grpSpLocks/>
          </p:cNvGrpSpPr>
          <p:nvPr/>
        </p:nvGrpSpPr>
        <p:grpSpPr bwMode="auto">
          <a:xfrm>
            <a:off x="1631950" y="4443413"/>
            <a:ext cx="396875" cy="133350"/>
            <a:chOff x="4759" y="4428"/>
            <a:chExt cx="250" cy="84"/>
          </a:xfrm>
        </p:grpSpPr>
        <p:sp>
          <p:nvSpPr>
            <p:cNvPr id="23755" name="WordArt 203">
              <a:extLst>
                <a:ext uri="{FF2B5EF4-FFF2-40B4-BE49-F238E27FC236}">
                  <a16:creationId xmlns:a16="http://schemas.microsoft.com/office/drawing/2014/main" id="{2199048D-9BC7-4C1E-BB7D-80D4DB41A2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4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  <p:sp>
          <p:nvSpPr>
            <p:cNvPr id="23756" name="WordArt 204">
              <a:extLst>
                <a:ext uri="{FF2B5EF4-FFF2-40B4-BE49-F238E27FC236}">
                  <a16:creationId xmlns:a16="http://schemas.microsoft.com/office/drawing/2014/main" id="{804B66B1-33DC-479E-9F33-5878893C6F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4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市川市</a:t>
              </a:r>
            </a:p>
          </p:txBody>
        </p:sp>
      </p:grpSp>
      <p:grpSp>
        <p:nvGrpSpPr>
          <p:cNvPr id="23757" name="Group 205">
            <a:extLst>
              <a:ext uri="{FF2B5EF4-FFF2-40B4-BE49-F238E27FC236}">
                <a16:creationId xmlns:a16="http://schemas.microsoft.com/office/drawing/2014/main" id="{A07755CB-9C49-4308-8ED4-D4E077BE8F7B}"/>
              </a:ext>
            </a:extLst>
          </p:cNvPr>
          <p:cNvGrpSpPr>
            <a:grpSpLocks/>
          </p:cNvGrpSpPr>
          <p:nvPr/>
        </p:nvGrpSpPr>
        <p:grpSpPr bwMode="auto">
          <a:xfrm>
            <a:off x="2554288" y="3814763"/>
            <a:ext cx="530225" cy="133350"/>
            <a:chOff x="5242" y="4912"/>
            <a:chExt cx="334" cy="84"/>
          </a:xfrm>
        </p:grpSpPr>
        <p:sp>
          <p:nvSpPr>
            <p:cNvPr id="23758" name="WordArt 206">
              <a:extLst>
                <a:ext uri="{FF2B5EF4-FFF2-40B4-BE49-F238E27FC236}">
                  <a16:creationId xmlns:a16="http://schemas.microsoft.com/office/drawing/2014/main" id="{A48B111F-8FD8-4966-B18F-6B708A42A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9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  <p:sp>
          <p:nvSpPr>
            <p:cNvPr id="23759" name="WordArt 207">
              <a:extLst>
                <a:ext uri="{FF2B5EF4-FFF2-40B4-BE49-F238E27FC236}">
                  <a16:creationId xmlns:a16="http://schemas.microsoft.com/office/drawing/2014/main" id="{731CC64B-323B-49C7-862B-EA8B244338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9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鎌ヶ谷市</a:t>
              </a:r>
            </a:p>
          </p:txBody>
        </p:sp>
      </p:grpSp>
      <p:grpSp>
        <p:nvGrpSpPr>
          <p:cNvPr id="23760" name="Group 208">
            <a:extLst>
              <a:ext uri="{FF2B5EF4-FFF2-40B4-BE49-F238E27FC236}">
                <a16:creationId xmlns:a16="http://schemas.microsoft.com/office/drawing/2014/main" id="{6F117536-C1D7-4877-8C80-7BECE4505B51}"/>
              </a:ext>
            </a:extLst>
          </p:cNvPr>
          <p:cNvGrpSpPr>
            <a:grpSpLocks/>
          </p:cNvGrpSpPr>
          <p:nvPr/>
        </p:nvGrpSpPr>
        <p:grpSpPr bwMode="auto">
          <a:xfrm>
            <a:off x="6672263" y="4622800"/>
            <a:ext cx="396875" cy="133350"/>
            <a:chOff x="4931" y="5646"/>
            <a:chExt cx="250" cy="84"/>
          </a:xfrm>
        </p:grpSpPr>
        <p:sp>
          <p:nvSpPr>
            <p:cNvPr id="23761" name="WordArt 209">
              <a:extLst>
                <a:ext uri="{FF2B5EF4-FFF2-40B4-BE49-F238E27FC236}">
                  <a16:creationId xmlns:a16="http://schemas.microsoft.com/office/drawing/2014/main" id="{AD0B7F9D-AD86-4718-B368-A52554A733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1" y="56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  <p:sp>
          <p:nvSpPr>
            <p:cNvPr id="23762" name="WordArt 210">
              <a:extLst>
                <a:ext uri="{FF2B5EF4-FFF2-40B4-BE49-F238E27FC236}">
                  <a16:creationId xmlns:a16="http://schemas.microsoft.com/office/drawing/2014/main" id="{7430DE05-BA34-4374-B43A-7C74847896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2" y="56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匝瑳市</a:t>
              </a:r>
            </a:p>
          </p:txBody>
        </p:sp>
      </p:grpSp>
      <p:grpSp>
        <p:nvGrpSpPr>
          <p:cNvPr id="23763" name="Group 211">
            <a:extLst>
              <a:ext uri="{FF2B5EF4-FFF2-40B4-BE49-F238E27FC236}">
                <a16:creationId xmlns:a16="http://schemas.microsoft.com/office/drawing/2014/main" id="{5538DAC5-AC46-4672-903C-56C70C21A7A0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5162550"/>
            <a:ext cx="396875" cy="133350"/>
            <a:chOff x="5341" y="4965"/>
            <a:chExt cx="250" cy="84"/>
          </a:xfrm>
        </p:grpSpPr>
        <p:sp>
          <p:nvSpPr>
            <p:cNvPr id="23764" name="WordArt 212">
              <a:extLst>
                <a:ext uri="{FF2B5EF4-FFF2-40B4-BE49-F238E27FC236}">
                  <a16:creationId xmlns:a16="http://schemas.microsoft.com/office/drawing/2014/main" id="{4133DFAA-D5D6-4EB0-ACC5-DD087C7869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9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  <p:sp>
          <p:nvSpPr>
            <p:cNvPr id="23765" name="WordArt 213">
              <a:extLst>
                <a:ext uri="{FF2B5EF4-FFF2-40B4-BE49-F238E27FC236}">
                  <a16:creationId xmlns:a16="http://schemas.microsoft.com/office/drawing/2014/main" id="{8AAC567D-6782-4B35-86C2-F62F73DDE0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9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山武市</a:t>
              </a:r>
            </a:p>
          </p:txBody>
        </p:sp>
      </p:grpSp>
      <p:grpSp>
        <p:nvGrpSpPr>
          <p:cNvPr id="23766" name="Group 214">
            <a:extLst>
              <a:ext uri="{FF2B5EF4-FFF2-40B4-BE49-F238E27FC236}">
                <a16:creationId xmlns:a16="http://schemas.microsoft.com/office/drawing/2014/main" id="{537ABDC2-EE63-43CA-986A-EEC2312DF14F}"/>
              </a:ext>
            </a:extLst>
          </p:cNvPr>
          <p:cNvGrpSpPr>
            <a:grpSpLocks/>
          </p:cNvGrpSpPr>
          <p:nvPr/>
        </p:nvGrpSpPr>
        <p:grpSpPr bwMode="auto">
          <a:xfrm>
            <a:off x="2554288" y="4714875"/>
            <a:ext cx="530225" cy="133350"/>
            <a:chOff x="5235" y="4428"/>
            <a:chExt cx="334" cy="84"/>
          </a:xfrm>
        </p:grpSpPr>
        <p:sp>
          <p:nvSpPr>
            <p:cNvPr id="23767" name="WordArt 215">
              <a:extLst>
                <a:ext uri="{FF2B5EF4-FFF2-40B4-BE49-F238E27FC236}">
                  <a16:creationId xmlns:a16="http://schemas.microsoft.com/office/drawing/2014/main" id="{25F15CBE-84B4-4A1B-B122-3C5896C83A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44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  <p:sp>
          <p:nvSpPr>
            <p:cNvPr id="23768" name="WordArt 216">
              <a:extLst>
                <a:ext uri="{FF2B5EF4-FFF2-40B4-BE49-F238E27FC236}">
                  <a16:creationId xmlns:a16="http://schemas.microsoft.com/office/drawing/2014/main" id="{247DB702-7B7F-48E5-AB39-205862A520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44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習志野市</a:t>
              </a:r>
            </a:p>
          </p:txBody>
        </p:sp>
      </p:grpSp>
      <p:grpSp>
        <p:nvGrpSpPr>
          <p:cNvPr id="23769" name="Group 217">
            <a:extLst>
              <a:ext uri="{FF2B5EF4-FFF2-40B4-BE49-F238E27FC236}">
                <a16:creationId xmlns:a16="http://schemas.microsoft.com/office/drawing/2014/main" id="{FA86FF1C-594E-4A98-B3E3-62457896CB9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4240213"/>
            <a:ext cx="530225" cy="133350"/>
            <a:chOff x="5242" y="4572"/>
            <a:chExt cx="334" cy="84"/>
          </a:xfrm>
        </p:grpSpPr>
        <p:sp>
          <p:nvSpPr>
            <p:cNvPr id="23770" name="WordArt 218">
              <a:extLst>
                <a:ext uri="{FF2B5EF4-FFF2-40B4-BE49-F238E27FC236}">
                  <a16:creationId xmlns:a16="http://schemas.microsoft.com/office/drawing/2014/main" id="{E84DAAB0-042D-466A-ABBF-7B781388C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457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  <p:sp>
          <p:nvSpPr>
            <p:cNvPr id="23771" name="WordArt 219">
              <a:extLst>
                <a:ext uri="{FF2B5EF4-FFF2-40B4-BE49-F238E27FC236}">
                  <a16:creationId xmlns:a16="http://schemas.microsoft.com/office/drawing/2014/main" id="{FB646742-1274-4D9D-A06D-50172AF117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457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八千代市</a:t>
              </a:r>
            </a:p>
          </p:txBody>
        </p:sp>
      </p:grpSp>
      <p:grpSp>
        <p:nvGrpSpPr>
          <p:cNvPr id="23772" name="Group 220">
            <a:extLst>
              <a:ext uri="{FF2B5EF4-FFF2-40B4-BE49-F238E27FC236}">
                <a16:creationId xmlns:a16="http://schemas.microsoft.com/office/drawing/2014/main" id="{7EFA0759-B60E-4873-9B7B-73D1473D05E8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4264025"/>
            <a:ext cx="396875" cy="133350"/>
            <a:chOff x="4909" y="3604"/>
            <a:chExt cx="250" cy="84"/>
          </a:xfrm>
        </p:grpSpPr>
        <p:sp>
          <p:nvSpPr>
            <p:cNvPr id="23773" name="WordArt 221">
              <a:extLst>
                <a:ext uri="{FF2B5EF4-FFF2-40B4-BE49-F238E27FC236}">
                  <a16:creationId xmlns:a16="http://schemas.microsoft.com/office/drawing/2014/main" id="{3EA588B8-F8B3-4EFE-AD92-0047C28FA7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09" y="36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  <p:sp>
          <p:nvSpPr>
            <p:cNvPr id="23774" name="WordArt 222">
              <a:extLst>
                <a:ext uri="{FF2B5EF4-FFF2-40B4-BE49-F238E27FC236}">
                  <a16:creationId xmlns:a16="http://schemas.microsoft.com/office/drawing/2014/main" id="{33BB5E05-5318-4A30-85B6-014A72F6F9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0" y="36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船橋市</a:t>
              </a:r>
            </a:p>
          </p:txBody>
        </p:sp>
      </p:grpSp>
      <p:grpSp>
        <p:nvGrpSpPr>
          <p:cNvPr id="23775" name="Group 223">
            <a:extLst>
              <a:ext uri="{FF2B5EF4-FFF2-40B4-BE49-F238E27FC236}">
                <a16:creationId xmlns:a16="http://schemas.microsoft.com/office/drawing/2014/main" id="{3867FEA6-C67E-49F7-B70E-D8370E39A4A2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4691063"/>
            <a:ext cx="530225" cy="133350"/>
            <a:chOff x="5235" y="5108"/>
            <a:chExt cx="334" cy="84"/>
          </a:xfrm>
        </p:grpSpPr>
        <p:sp>
          <p:nvSpPr>
            <p:cNvPr id="23776" name="WordArt 224">
              <a:extLst>
                <a:ext uri="{FF2B5EF4-FFF2-40B4-BE49-F238E27FC236}">
                  <a16:creationId xmlns:a16="http://schemas.microsoft.com/office/drawing/2014/main" id="{61537022-B3CB-4CAC-B39C-C081F1BA67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10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  <p:sp>
          <p:nvSpPr>
            <p:cNvPr id="23777" name="WordArt 225">
              <a:extLst>
                <a:ext uri="{FF2B5EF4-FFF2-40B4-BE49-F238E27FC236}">
                  <a16:creationId xmlns:a16="http://schemas.microsoft.com/office/drawing/2014/main" id="{AB18F939-585F-47D2-8F1D-78C0E38A58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10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四街道市</a:t>
              </a:r>
            </a:p>
          </p:txBody>
        </p:sp>
      </p:grpSp>
      <p:grpSp>
        <p:nvGrpSpPr>
          <p:cNvPr id="23778" name="Group 226">
            <a:extLst>
              <a:ext uri="{FF2B5EF4-FFF2-40B4-BE49-F238E27FC236}">
                <a16:creationId xmlns:a16="http://schemas.microsoft.com/office/drawing/2014/main" id="{71FD218A-80F0-45D6-A6B2-65D9DF3BDEED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4262438"/>
            <a:ext cx="396875" cy="133350"/>
            <a:chOff x="4916" y="4088"/>
            <a:chExt cx="250" cy="84"/>
          </a:xfrm>
        </p:grpSpPr>
        <p:sp>
          <p:nvSpPr>
            <p:cNvPr id="23779" name="WordArt 227">
              <a:extLst>
                <a:ext uri="{FF2B5EF4-FFF2-40B4-BE49-F238E27FC236}">
                  <a16:creationId xmlns:a16="http://schemas.microsoft.com/office/drawing/2014/main" id="{235676D4-B767-4630-AF09-051D70DD2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0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  <p:sp>
          <p:nvSpPr>
            <p:cNvPr id="23780" name="WordArt 228">
              <a:extLst>
                <a:ext uri="{FF2B5EF4-FFF2-40B4-BE49-F238E27FC236}">
                  <a16:creationId xmlns:a16="http://schemas.microsoft.com/office/drawing/2014/main" id="{ECFF6002-31DB-4886-8ECD-49723E6D95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0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多古町</a:t>
              </a:r>
            </a:p>
          </p:txBody>
        </p:sp>
      </p:grpSp>
      <p:grpSp>
        <p:nvGrpSpPr>
          <p:cNvPr id="23781" name="Group 229">
            <a:extLst>
              <a:ext uri="{FF2B5EF4-FFF2-40B4-BE49-F238E27FC236}">
                <a16:creationId xmlns:a16="http://schemas.microsoft.com/office/drawing/2014/main" id="{A2B6BD12-D9FC-41CB-A1C8-7CD7C21635AF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4533900"/>
            <a:ext cx="396875" cy="133350"/>
            <a:chOff x="5341" y="4285"/>
            <a:chExt cx="250" cy="84"/>
          </a:xfrm>
        </p:grpSpPr>
        <p:sp>
          <p:nvSpPr>
            <p:cNvPr id="23782" name="WordArt 230">
              <a:extLst>
                <a:ext uri="{FF2B5EF4-FFF2-40B4-BE49-F238E27FC236}">
                  <a16:creationId xmlns:a16="http://schemas.microsoft.com/office/drawing/2014/main" id="{85751BDC-DDCA-4FF4-981E-FC9FDF75C4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1" y="42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  <p:sp>
          <p:nvSpPr>
            <p:cNvPr id="23783" name="WordArt 231">
              <a:extLst>
                <a:ext uri="{FF2B5EF4-FFF2-40B4-BE49-F238E27FC236}">
                  <a16:creationId xmlns:a16="http://schemas.microsoft.com/office/drawing/2014/main" id="{A70C8730-0681-4B1B-B58C-39457F14EA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2" y="42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佐倉市</a:t>
              </a:r>
            </a:p>
          </p:txBody>
        </p:sp>
      </p:grpSp>
      <p:grpSp>
        <p:nvGrpSpPr>
          <p:cNvPr id="23784" name="Group 232">
            <a:extLst>
              <a:ext uri="{FF2B5EF4-FFF2-40B4-BE49-F238E27FC236}">
                <a16:creationId xmlns:a16="http://schemas.microsoft.com/office/drawing/2014/main" id="{9F88308B-F57C-4B76-A5BE-8FE830688DDD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75150"/>
            <a:ext cx="530225" cy="133350"/>
            <a:chOff x="5235" y="5789"/>
            <a:chExt cx="334" cy="84"/>
          </a:xfrm>
        </p:grpSpPr>
        <p:sp>
          <p:nvSpPr>
            <p:cNvPr id="23785" name="WordArt 233">
              <a:extLst>
                <a:ext uri="{FF2B5EF4-FFF2-40B4-BE49-F238E27FC236}">
                  <a16:creationId xmlns:a16="http://schemas.microsoft.com/office/drawing/2014/main" id="{BCCC9882-53BB-49B5-846E-6509DF0EA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  <p:sp>
          <p:nvSpPr>
            <p:cNvPr id="23786" name="WordArt 234">
              <a:extLst>
                <a:ext uri="{FF2B5EF4-FFF2-40B4-BE49-F238E27FC236}">
                  <a16:creationId xmlns:a16="http://schemas.microsoft.com/office/drawing/2014/main" id="{1698216D-30E0-4A4A-B469-60AE2BD15F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酒々井町</a:t>
              </a:r>
            </a:p>
          </p:txBody>
        </p:sp>
      </p:grpSp>
      <p:grpSp>
        <p:nvGrpSpPr>
          <p:cNvPr id="23787" name="Group 235">
            <a:extLst>
              <a:ext uri="{FF2B5EF4-FFF2-40B4-BE49-F238E27FC236}">
                <a16:creationId xmlns:a16="http://schemas.microsoft.com/office/drawing/2014/main" id="{8BCA850C-A362-4A5D-BB09-A49DF680DADE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5162550"/>
            <a:ext cx="396875" cy="133350"/>
            <a:chOff x="4916" y="4769"/>
            <a:chExt cx="250" cy="84"/>
          </a:xfrm>
        </p:grpSpPr>
        <p:sp>
          <p:nvSpPr>
            <p:cNvPr id="23788" name="WordArt 236">
              <a:extLst>
                <a:ext uri="{FF2B5EF4-FFF2-40B4-BE49-F238E27FC236}">
                  <a16:creationId xmlns:a16="http://schemas.microsoft.com/office/drawing/2014/main" id="{D60D4296-8726-465C-A965-928E94D33A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47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  <p:sp>
          <p:nvSpPr>
            <p:cNvPr id="23789" name="WordArt 237">
              <a:extLst>
                <a:ext uri="{FF2B5EF4-FFF2-40B4-BE49-F238E27FC236}">
                  <a16:creationId xmlns:a16="http://schemas.microsoft.com/office/drawing/2014/main" id="{3E34447E-7B0C-4197-9DF1-65A34CDCEA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47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八街市</a:t>
              </a:r>
            </a:p>
          </p:txBody>
        </p:sp>
      </p:grpSp>
      <p:grpSp>
        <p:nvGrpSpPr>
          <p:cNvPr id="23790" name="Group 238">
            <a:extLst>
              <a:ext uri="{FF2B5EF4-FFF2-40B4-BE49-F238E27FC236}">
                <a16:creationId xmlns:a16="http://schemas.microsoft.com/office/drawing/2014/main" id="{08C4D254-6DA8-4C55-84AE-773869805643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5275263"/>
            <a:ext cx="530225" cy="133350"/>
            <a:chOff x="5242" y="6273"/>
            <a:chExt cx="334" cy="84"/>
          </a:xfrm>
        </p:grpSpPr>
        <p:sp>
          <p:nvSpPr>
            <p:cNvPr id="23791" name="WordArt 239">
              <a:extLst>
                <a:ext uri="{FF2B5EF4-FFF2-40B4-BE49-F238E27FC236}">
                  <a16:creationId xmlns:a16="http://schemas.microsoft.com/office/drawing/2014/main" id="{EB91AC48-4D7C-47E3-A339-E34ADD6518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2" y="62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  <p:sp>
          <p:nvSpPr>
            <p:cNvPr id="23792" name="WordArt 240">
              <a:extLst>
                <a:ext uri="{FF2B5EF4-FFF2-40B4-BE49-F238E27FC236}">
                  <a16:creationId xmlns:a16="http://schemas.microsoft.com/office/drawing/2014/main" id="{9497CD8C-A111-49D1-831B-F35A5874DB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43" y="62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横芝光町</a:t>
              </a:r>
            </a:p>
          </p:txBody>
        </p:sp>
      </p:grpSp>
      <p:grpSp>
        <p:nvGrpSpPr>
          <p:cNvPr id="23793" name="Group 241">
            <a:extLst>
              <a:ext uri="{FF2B5EF4-FFF2-40B4-BE49-F238E27FC236}">
                <a16:creationId xmlns:a16="http://schemas.microsoft.com/office/drawing/2014/main" id="{20DB4C03-57F1-4F33-855B-AB6D0DDDF9A4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4354513"/>
            <a:ext cx="396875" cy="133350"/>
            <a:chOff x="4916" y="5449"/>
            <a:chExt cx="250" cy="84"/>
          </a:xfrm>
        </p:grpSpPr>
        <p:sp>
          <p:nvSpPr>
            <p:cNvPr id="23794" name="WordArt 242">
              <a:extLst>
                <a:ext uri="{FF2B5EF4-FFF2-40B4-BE49-F238E27FC236}">
                  <a16:creationId xmlns:a16="http://schemas.microsoft.com/office/drawing/2014/main" id="{995DE5AD-C016-4646-BD70-E4BC64573C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6" y="54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  <p:sp>
          <p:nvSpPr>
            <p:cNvPr id="23795" name="WordArt 243">
              <a:extLst>
                <a:ext uri="{FF2B5EF4-FFF2-40B4-BE49-F238E27FC236}">
                  <a16:creationId xmlns:a16="http://schemas.microsoft.com/office/drawing/2014/main" id="{DC6FC934-1600-489D-9816-5913018EB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7" y="54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富里市</a:t>
              </a:r>
            </a:p>
          </p:txBody>
        </p:sp>
      </p:grpSp>
      <p:grpSp>
        <p:nvGrpSpPr>
          <p:cNvPr id="23796" name="Group 244">
            <a:extLst>
              <a:ext uri="{FF2B5EF4-FFF2-40B4-BE49-F238E27FC236}">
                <a16:creationId xmlns:a16="http://schemas.microsoft.com/office/drawing/2014/main" id="{56CCDFC7-0895-436F-9661-BC59F92B6FB4}"/>
              </a:ext>
            </a:extLst>
          </p:cNvPr>
          <p:cNvGrpSpPr>
            <a:grpSpLocks/>
          </p:cNvGrpSpPr>
          <p:nvPr/>
        </p:nvGrpSpPr>
        <p:grpSpPr bwMode="auto">
          <a:xfrm>
            <a:off x="5592763" y="4354513"/>
            <a:ext cx="396875" cy="133350"/>
            <a:chOff x="4938" y="6130"/>
            <a:chExt cx="250" cy="84"/>
          </a:xfrm>
        </p:grpSpPr>
        <p:sp>
          <p:nvSpPr>
            <p:cNvPr id="23797" name="WordArt 245">
              <a:extLst>
                <a:ext uri="{FF2B5EF4-FFF2-40B4-BE49-F238E27FC236}">
                  <a16:creationId xmlns:a16="http://schemas.microsoft.com/office/drawing/2014/main" id="{5BF33CEE-3D06-401F-BCD9-7EC9FBCD20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8" y="61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  <p:sp>
          <p:nvSpPr>
            <p:cNvPr id="23798" name="WordArt 246">
              <a:extLst>
                <a:ext uri="{FF2B5EF4-FFF2-40B4-BE49-F238E27FC236}">
                  <a16:creationId xmlns:a16="http://schemas.microsoft.com/office/drawing/2014/main" id="{B8E6E19F-A112-4C42-8957-9FEF807A43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39" y="61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芝山町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1008</Words>
  <PresentationFormat>A3 297x420 mm</PresentationFormat>
  <Paragraphs>960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千葉県の地図</dc:title>
  <dc:subject>千葉県の地図</dc:subject>
  <dc:creator>digipot.net</dc:creator>
  <cp:revision>1</cp:revision>
  <dcterms:created xsi:type="dcterms:W3CDTF">2011-09-01T12:09:10Z</dcterms:created>
  <dcterms:modified xsi:type="dcterms:W3CDTF">2019-01-28T02:01:35Z</dcterms:modified>
  <cp:version>1</cp:version>
</cp:coreProperties>
</file>